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0" r:id="rId5"/>
    <p:sldId id="263" r:id="rId6"/>
    <p:sldId id="258" r:id="rId7"/>
    <p:sldId id="280" r:id="rId8"/>
    <p:sldId id="268" r:id="rId9"/>
    <p:sldId id="269" r:id="rId10"/>
    <p:sldId id="270" r:id="rId11"/>
    <p:sldId id="271" r:id="rId12"/>
    <p:sldId id="272" r:id="rId13"/>
    <p:sldId id="281" r:id="rId14"/>
    <p:sldId id="273" r:id="rId15"/>
    <p:sldId id="276" r:id="rId16"/>
    <p:sldId id="275" r:id="rId17"/>
    <p:sldId id="277" r:id="rId18"/>
    <p:sldId id="278" r:id="rId19"/>
    <p:sldId id="267" r:id="rId20"/>
    <p:sldId id="279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37" autoAdjust="0"/>
    <p:restoredTop sz="96271"/>
  </p:normalViewPr>
  <p:slideViewPr>
    <p:cSldViewPr snapToGrid="0" showGuides="1">
      <p:cViewPr>
        <p:scale>
          <a:sx n="113" d="100"/>
          <a:sy n="113" d="100"/>
        </p:scale>
        <p:origin x="488" y="3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5BDA53-291A-B242-9F05-82C7D862C79F}" type="doc">
      <dgm:prSet loTypeId="urn:microsoft.com/office/officeart/2005/8/layout/hierarchy1" loCatId="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42268CA3-6561-B24C-BF8D-CE9D9CE9547F}">
      <dgm:prSet phldrT="[텍스트]"/>
      <dgm:spPr/>
      <dgm:t>
        <a:bodyPr/>
        <a:lstStyle/>
        <a:p>
          <a:pPr latinLnBrk="1"/>
          <a:r>
            <a:rPr lang="ko-KR" altLang="en-US" dirty="0" smtClean="0"/>
            <a:t>메인</a:t>
          </a:r>
          <a:endParaRPr lang="ko-KR" altLang="en-US" dirty="0"/>
        </a:p>
      </dgm:t>
    </dgm:pt>
    <dgm:pt modelId="{8AB2B18B-D6F6-0B4E-891F-F8FF823CFF85}" type="sibTrans" cxnId="{20D1F950-D196-E44D-A7F2-39819FD40E63}">
      <dgm:prSet/>
      <dgm:spPr/>
      <dgm:t>
        <a:bodyPr/>
        <a:lstStyle/>
        <a:p>
          <a:pPr latinLnBrk="1"/>
          <a:endParaRPr lang="ko-KR" altLang="en-US"/>
        </a:p>
      </dgm:t>
    </dgm:pt>
    <dgm:pt modelId="{5A731E82-B0E2-4E48-A283-740B62E29D7C}" type="parTrans" cxnId="{20D1F950-D196-E44D-A7F2-39819FD40E63}">
      <dgm:prSet/>
      <dgm:spPr/>
      <dgm:t>
        <a:bodyPr/>
        <a:lstStyle/>
        <a:p>
          <a:pPr latinLnBrk="1"/>
          <a:endParaRPr lang="ko-KR" altLang="en-US"/>
        </a:p>
      </dgm:t>
    </dgm:pt>
    <dgm:pt modelId="{B7216811-8C8A-4E4A-85AC-E9F288BED994}">
      <dgm:prSet phldrT="[텍스트]"/>
      <dgm:spPr/>
      <dgm:t>
        <a:bodyPr/>
        <a:lstStyle/>
        <a:p>
          <a:pPr latinLnBrk="1"/>
          <a:r>
            <a:rPr lang="ko-KR" altLang="en-US" dirty="0" smtClean="0"/>
            <a:t>게임</a:t>
          </a:r>
          <a:endParaRPr lang="ko-KR" altLang="en-US" dirty="0"/>
        </a:p>
      </dgm:t>
    </dgm:pt>
    <dgm:pt modelId="{023B0576-C37F-ED48-9027-8514FB06836D}" type="sibTrans" cxnId="{17BEB805-745B-BC4F-9334-148530E08360}">
      <dgm:prSet/>
      <dgm:spPr/>
      <dgm:t>
        <a:bodyPr/>
        <a:lstStyle/>
        <a:p>
          <a:pPr latinLnBrk="1"/>
          <a:endParaRPr lang="ko-KR" altLang="en-US"/>
        </a:p>
      </dgm:t>
    </dgm:pt>
    <dgm:pt modelId="{7DFEDA10-C437-4D42-A8B9-ACE28FB6B499}" type="parTrans" cxnId="{17BEB805-745B-BC4F-9334-148530E08360}">
      <dgm:prSet/>
      <dgm:spPr/>
      <dgm:t>
        <a:bodyPr/>
        <a:lstStyle/>
        <a:p>
          <a:pPr latinLnBrk="1"/>
          <a:endParaRPr lang="ko-KR" altLang="en-US"/>
        </a:p>
      </dgm:t>
    </dgm:pt>
    <dgm:pt modelId="{F5414A6B-39B3-3140-8E48-7F3D7C16D2A0}">
      <dgm:prSet phldrT="[텍스트]"/>
      <dgm:spPr/>
      <dgm:t>
        <a:bodyPr/>
        <a:lstStyle/>
        <a:p>
          <a:pPr latinLnBrk="1"/>
          <a:r>
            <a:rPr lang="ko-KR" altLang="en-US" dirty="0" smtClean="0"/>
            <a:t>내팀</a:t>
          </a:r>
          <a:r>
            <a:rPr lang="ko-KR" altLang="en-US" baseline="0" dirty="0" smtClean="0"/>
            <a:t> 구성</a:t>
          </a:r>
          <a:endParaRPr lang="ko-KR" altLang="en-US" dirty="0"/>
        </a:p>
      </dgm:t>
    </dgm:pt>
    <dgm:pt modelId="{893E06DA-5837-5F41-92D2-1CE2156581AD}" type="sibTrans" cxnId="{1082870A-26AC-C248-93D1-730C6C63B314}">
      <dgm:prSet/>
      <dgm:spPr/>
      <dgm:t>
        <a:bodyPr/>
        <a:lstStyle/>
        <a:p>
          <a:pPr latinLnBrk="1"/>
          <a:endParaRPr lang="ko-KR" altLang="en-US"/>
        </a:p>
      </dgm:t>
    </dgm:pt>
    <dgm:pt modelId="{0B681C01-9E18-5745-9220-063F92871F47}" type="parTrans" cxnId="{1082870A-26AC-C248-93D1-730C6C63B314}">
      <dgm:prSet/>
      <dgm:spPr/>
      <dgm:t>
        <a:bodyPr/>
        <a:lstStyle/>
        <a:p>
          <a:pPr latinLnBrk="1"/>
          <a:endParaRPr lang="ko-KR" altLang="en-US"/>
        </a:p>
      </dgm:t>
    </dgm:pt>
    <dgm:pt modelId="{50B16788-C0A1-534E-AA83-3F3EE70A2B56}">
      <dgm:prSet phldrT="[텍스트]"/>
      <dgm:spPr/>
      <dgm:t>
        <a:bodyPr/>
        <a:lstStyle/>
        <a:p>
          <a:pPr latinLnBrk="1"/>
          <a:r>
            <a:rPr lang="ko-KR" altLang="en-US" dirty="0" smtClean="0"/>
            <a:t>아이템샵</a:t>
          </a:r>
          <a:endParaRPr lang="ko-KR" altLang="en-US" dirty="0"/>
        </a:p>
      </dgm:t>
    </dgm:pt>
    <dgm:pt modelId="{E739A109-113C-1D44-B594-581E75DC7AB6}" type="parTrans" cxnId="{4924207B-ACBC-274D-B0DA-3F71F4F8C484}">
      <dgm:prSet/>
      <dgm:spPr/>
      <dgm:t>
        <a:bodyPr/>
        <a:lstStyle/>
        <a:p>
          <a:pPr latinLnBrk="1"/>
          <a:endParaRPr lang="ko-KR" altLang="en-US"/>
        </a:p>
      </dgm:t>
    </dgm:pt>
    <dgm:pt modelId="{D370142A-D883-EB4B-8E66-F96A56FF6FB0}" type="sibTrans" cxnId="{4924207B-ACBC-274D-B0DA-3F71F4F8C484}">
      <dgm:prSet/>
      <dgm:spPr/>
      <dgm:t>
        <a:bodyPr/>
        <a:lstStyle/>
        <a:p>
          <a:pPr latinLnBrk="1"/>
          <a:endParaRPr lang="ko-KR" altLang="en-US"/>
        </a:p>
      </dgm:t>
    </dgm:pt>
    <dgm:pt modelId="{89D15265-F1E8-A140-B10B-F916016E73E8}">
      <dgm:prSet phldrT="[텍스트]"/>
      <dgm:spPr/>
      <dgm:t>
        <a:bodyPr/>
        <a:lstStyle/>
        <a:p>
          <a:pPr latinLnBrk="1"/>
          <a:r>
            <a:rPr lang="ko-KR" altLang="en-US" dirty="0" smtClean="0"/>
            <a:t>게임순위</a:t>
          </a:r>
          <a:endParaRPr lang="ko-KR" altLang="en-US" dirty="0"/>
        </a:p>
      </dgm:t>
    </dgm:pt>
    <dgm:pt modelId="{B3C3D9FC-F5D7-114D-9C9A-0D1DC6FFFD3A}" type="parTrans" cxnId="{F706E042-BD2C-E143-B8EB-E87A36C5E816}">
      <dgm:prSet/>
      <dgm:spPr/>
      <dgm:t>
        <a:bodyPr/>
        <a:lstStyle/>
        <a:p>
          <a:pPr latinLnBrk="1"/>
          <a:endParaRPr lang="ko-KR" altLang="en-US"/>
        </a:p>
      </dgm:t>
    </dgm:pt>
    <dgm:pt modelId="{0A805BB6-EB7C-3F4B-81D8-6764858894FA}" type="sibTrans" cxnId="{F706E042-BD2C-E143-B8EB-E87A36C5E816}">
      <dgm:prSet/>
      <dgm:spPr/>
      <dgm:t>
        <a:bodyPr/>
        <a:lstStyle/>
        <a:p>
          <a:pPr latinLnBrk="1"/>
          <a:endParaRPr lang="ko-KR" altLang="en-US"/>
        </a:p>
      </dgm:t>
    </dgm:pt>
    <dgm:pt modelId="{7C7C6FC7-A356-4840-A509-4893679D8D30}">
      <dgm:prSet phldrT="[텍스트]"/>
      <dgm:spPr/>
      <dgm:t>
        <a:bodyPr/>
        <a:lstStyle/>
        <a:p>
          <a:pPr latinLnBrk="1"/>
          <a:r>
            <a:rPr lang="ko-KR" altLang="en-US" dirty="0" smtClean="0"/>
            <a:t>기록실</a:t>
          </a:r>
        </a:p>
      </dgm:t>
    </dgm:pt>
    <dgm:pt modelId="{253C0D0D-1265-B241-BDCB-A3D0DA48EE31}" type="parTrans" cxnId="{E983BFBC-9C09-E946-A3C8-29CF1A7D8186}">
      <dgm:prSet/>
      <dgm:spPr/>
      <dgm:t>
        <a:bodyPr/>
        <a:lstStyle/>
        <a:p>
          <a:pPr latinLnBrk="1"/>
          <a:endParaRPr lang="ko-KR" altLang="en-US"/>
        </a:p>
      </dgm:t>
    </dgm:pt>
    <dgm:pt modelId="{B79FFFA6-FB9C-664E-9139-513F81BEFBA2}" type="sibTrans" cxnId="{E983BFBC-9C09-E946-A3C8-29CF1A7D8186}">
      <dgm:prSet/>
      <dgm:spPr/>
      <dgm:t>
        <a:bodyPr/>
        <a:lstStyle/>
        <a:p>
          <a:pPr latinLnBrk="1"/>
          <a:endParaRPr lang="ko-KR" altLang="en-US"/>
        </a:p>
      </dgm:t>
    </dgm:pt>
    <dgm:pt modelId="{D2425596-3946-F749-AB0C-3580AB702FCD}">
      <dgm:prSet phldrT="[텍스트]"/>
      <dgm:spPr/>
      <dgm:t>
        <a:bodyPr/>
        <a:lstStyle/>
        <a:p>
          <a:pPr latinLnBrk="1"/>
          <a:r>
            <a:rPr lang="ko-KR" altLang="en-US" dirty="0" smtClean="0"/>
            <a:t>일정</a:t>
          </a:r>
          <a:r>
            <a:rPr lang="en-US" altLang="ko-KR" dirty="0" smtClean="0"/>
            <a:t>/</a:t>
          </a:r>
          <a:endParaRPr lang="ko-KR" altLang="en-US" dirty="0" smtClean="0"/>
        </a:p>
        <a:p>
          <a:pPr latinLnBrk="1"/>
          <a:r>
            <a:rPr lang="ko-KR" altLang="en-US" dirty="0" smtClean="0"/>
            <a:t>결과</a:t>
          </a:r>
        </a:p>
      </dgm:t>
    </dgm:pt>
    <dgm:pt modelId="{9143CFB6-2426-ED4C-A32D-C1BEB7B50205}" type="parTrans" cxnId="{ED7771BE-E6F2-EB43-80FD-75751682ADAA}">
      <dgm:prSet/>
      <dgm:spPr/>
      <dgm:t>
        <a:bodyPr/>
        <a:lstStyle/>
        <a:p>
          <a:pPr latinLnBrk="1"/>
          <a:endParaRPr lang="ko-KR" altLang="en-US"/>
        </a:p>
      </dgm:t>
    </dgm:pt>
    <dgm:pt modelId="{9F714CF6-B950-EA4C-9D2B-1CBEA673C1F8}" type="sibTrans" cxnId="{ED7771BE-E6F2-EB43-80FD-75751682ADAA}">
      <dgm:prSet/>
      <dgm:spPr/>
      <dgm:t>
        <a:bodyPr/>
        <a:lstStyle/>
        <a:p>
          <a:pPr latinLnBrk="1"/>
          <a:endParaRPr lang="ko-KR" altLang="en-US"/>
        </a:p>
      </dgm:t>
    </dgm:pt>
    <dgm:pt modelId="{719FCAA2-9B16-B743-8D0D-6E85BA9A5564}">
      <dgm:prSet phldrT="[텍스트]"/>
      <dgm:spPr/>
      <dgm:t>
        <a:bodyPr/>
        <a:lstStyle/>
        <a:p>
          <a:pPr latinLnBrk="1"/>
          <a:r>
            <a:rPr lang="ko-KR" altLang="en-US" dirty="0" smtClean="0"/>
            <a:t>순위</a:t>
          </a:r>
        </a:p>
      </dgm:t>
    </dgm:pt>
    <dgm:pt modelId="{3065D03E-48BE-6A43-A8C0-9C25652F8832}" type="parTrans" cxnId="{50B03042-D1E7-264D-901E-6BBD8C024107}">
      <dgm:prSet/>
      <dgm:spPr/>
      <dgm:t>
        <a:bodyPr/>
        <a:lstStyle/>
        <a:p>
          <a:pPr latinLnBrk="1"/>
          <a:endParaRPr lang="ko-KR" altLang="en-US"/>
        </a:p>
      </dgm:t>
    </dgm:pt>
    <dgm:pt modelId="{61911FE7-4C50-BF4B-898F-0035D5479140}" type="sibTrans" cxnId="{50B03042-D1E7-264D-901E-6BBD8C024107}">
      <dgm:prSet/>
      <dgm:spPr/>
      <dgm:t>
        <a:bodyPr/>
        <a:lstStyle/>
        <a:p>
          <a:pPr latinLnBrk="1"/>
          <a:endParaRPr lang="ko-KR" altLang="en-US"/>
        </a:p>
      </dgm:t>
    </dgm:pt>
    <dgm:pt modelId="{12ECA69D-88BD-8A41-9728-28BAFB104446}">
      <dgm:prSet phldrT="[텍스트]"/>
      <dgm:spPr/>
      <dgm:t>
        <a:bodyPr/>
        <a:lstStyle/>
        <a:p>
          <a:pPr latinLnBrk="1"/>
          <a:r>
            <a:rPr lang="ko-KR" altLang="en-US" dirty="0" smtClean="0"/>
            <a:t>기록</a:t>
          </a:r>
        </a:p>
      </dgm:t>
    </dgm:pt>
    <dgm:pt modelId="{2B632C3E-0FF7-8245-BF4B-84424CEBE295}" type="parTrans" cxnId="{4F723D19-BBB2-174E-8DFA-3DCDCA5BC018}">
      <dgm:prSet/>
      <dgm:spPr/>
      <dgm:t>
        <a:bodyPr/>
        <a:lstStyle/>
        <a:p>
          <a:pPr latinLnBrk="1"/>
          <a:endParaRPr lang="ko-KR" altLang="en-US"/>
        </a:p>
      </dgm:t>
    </dgm:pt>
    <dgm:pt modelId="{372AA60C-9E47-C348-9491-5349FD09E6BA}" type="sibTrans" cxnId="{4F723D19-BBB2-174E-8DFA-3DCDCA5BC018}">
      <dgm:prSet/>
      <dgm:spPr/>
      <dgm:t>
        <a:bodyPr/>
        <a:lstStyle/>
        <a:p>
          <a:pPr latinLnBrk="1"/>
          <a:endParaRPr lang="ko-KR" altLang="en-US"/>
        </a:p>
      </dgm:t>
    </dgm:pt>
    <dgm:pt modelId="{50469874-D1B9-C74B-98B5-B9D37E35CE78}">
      <dgm:prSet phldrT="[텍스트]"/>
      <dgm:spPr/>
      <dgm:t>
        <a:bodyPr/>
        <a:lstStyle/>
        <a:p>
          <a:pPr latinLnBrk="1"/>
          <a:r>
            <a:rPr lang="ko-KR" altLang="en-US" smtClean="0"/>
            <a:t>미디어센터</a:t>
          </a:r>
          <a:endParaRPr lang="ko-KR" altLang="en-US" dirty="0" smtClean="0"/>
        </a:p>
      </dgm:t>
    </dgm:pt>
    <dgm:pt modelId="{2175770D-0241-9F48-BB36-1A5DAC3E66BB}" type="parTrans" cxnId="{89D4D4AA-15F2-3B4E-8D29-A64573BBFB9E}">
      <dgm:prSet/>
      <dgm:spPr/>
      <dgm:t>
        <a:bodyPr/>
        <a:lstStyle/>
        <a:p>
          <a:pPr latinLnBrk="1"/>
          <a:endParaRPr lang="ko-KR" altLang="en-US"/>
        </a:p>
      </dgm:t>
    </dgm:pt>
    <dgm:pt modelId="{B897C0C8-1B21-8B43-8E0C-4C7F1A675674}" type="sibTrans" cxnId="{89D4D4AA-15F2-3B4E-8D29-A64573BBFB9E}">
      <dgm:prSet/>
      <dgm:spPr/>
      <dgm:t>
        <a:bodyPr/>
        <a:lstStyle/>
        <a:p>
          <a:pPr latinLnBrk="1"/>
          <a:endParaRPr lang="ko-KR" altLang="en-US"/>
        </a:p>
      </dgm:t>
    </dgm:pt>
    <dgm:pt modelId="{87688DCD-385F-C647-9FC4-F5C64EAADCF7}">
      <dgm:prSet phldrT="[텍스트]"/>
      <dgm:spPr/>
      <dgm:t>
        <a:bodyPr/>
        <a:lstStyle/>
        <a:p>
          <a:pPr latinLnBrk="1"/>
          <a:r>
            <a:rPr lang="ko-KR" altLang="en-US" dirty="0" smtClean="0"/>
            <a:t>최신뉴스</a:t>
          </a:r>
        </a:p>
      </dgm:t>
    </dgm:pt>
    <dgm:pt modelId="{9C769ED4-54B3-5B43-856D-E542AF82C083}" type="parTrans" cxnId="{8F05E899-9C22-0148-9B4D-5AF6D947AA93}">
      <dgm:prSet/>
      <dgm:spPr/>
      <dgm:t>
        <a:bodyPr/>
        <a:lstStyle/>
        <a:p>
          <a:pPr latinLnBrk="1"/>
          <a:endParaRPr lang="ko-KR" altLang="en-US"/>
        </a:p>
      </dgm:t>
    </dgm:pt>
    <dgm:pt modelId="{FE5176D6-FA3D-1745-A7BA-62B07ECB5500}" type="sibTrans" cxnId="{8F05E899-9C22-0148-9B4D-5AF6D947AA93}">
      <dgm:prSet/>
      <dgm:spPr/>
      <dgm:t>
        <a:bodyPr/>
        <a:lstStyle/>
        <a:p>
          <a:pPr latinLnBrk="1"/>
          <a:endParaRPr lang="ko-KR" altLang="en-US"/>
        </a:p>
      </dgm:t>
    </dgm:pt>
    <dgm:pt modelId="{F9A34E64-621E-E541-88D0-68B0041DD4B9}">
      <dgm:prSet phldrT="[텍스트]"/>
      <dgm:spPr/>
      <dgm:t>
        <a:bodyPr/>
        <a:lstStyle/>
        <a:p>
          <a:pPr latinLnBrk="1"/>
          <a:r>
            <a:rPr lang="ko-KR" altLang="en-US" dirty="0" smtClean="0"/>
            <a:t>동영상</a:t>
          </a:r>
        </a:p>
      </dgm:t>
    </dgm:pt>
    <dgm:pt modelId="{4CDE9226-9467-F646-91C6-1C91C6847451}" type="parTrans" cxnId="{91BE172D-FA6C-C54C-BF9D-9BEDDBBB202D}">
      <dgm:prSet/>
      <dgm:spPr/>
      <dgm:t>
        <a:bodyPr/>
        <a:lstStyle/>
        <a:p>
          <a:pPr latinLnBrk="1"/>
          <a:endParaRPr lang="ko-KR" altLang="en-US"/>
        </a:p>
      </dgm:t>
    </dgm:pt>
    <dgm:pt modelId="{ABB7D2D0-1187-D04F-99D5-A7EFE9F7A085}" type="sibTrans" cxnId="{91BE172D-FA6C-C54C-BF9D-9BEDDBBB202D}">
      <dgm:prSet/>
      <dgm:spPr/>
      <dgm:t>
        <a:bodyPr/>
        <a:lstStyle/>
        <a:p>
          <a:pPr latinLnBrk="1"/>
          <a:endParaRPr lang="ko-KR" altLang="en-US"/>
        </a:p>
      </dgm:t>
    </dgm:pt>
    <dgm:pt modelId="{0276023E-BAC0-A748-ABDA-72225CB274F8}">
      <dgm:prSet phldrT="[텍스트]"/>
      <dgm:spPr/>
      <dgm:t>
        <a:bodyPr/>
        <a:lstStyle/>
        <a:p>
          <a:pPr latinLnBrk="1"/>
          <a:r>
            <a:rPr lang="ko-KR" altLang="en-US" dirty="0" smtClean="0"/>
            <a:t>팀정보</a:t>
          </a:r>
          <a:r>
            <a:rPr lang="en-US" altLang="ko-KR" dirty="0" smtClean="0"/>
            <a:t>/</a:t>
          </a:r>
          <a:r>
            <a:rPr lang="ko-KR" altLang="en-US" smtClean="0"/>
            <a:t/>
          </a:r>
          <a:br>
            <a:rPr lang="ko-KR" altLang="en-US" smtClean="0"/>
          </a:br>
          <a:r>
            <a:rPr lang="ko-KR" altLang="en-US" smtClean="0"/>
            <a:t>리그정보</a:t>
          </a:r>
          <a:endParaRPr lang="ko-KR" altLang="en-US" dirty="0" smtClean="0"/>
        </a:p>
      </dgm:t>
    </dgm:pt>
    <dgm:pt modelId="{BBA34DE1-50E5-A140-8531-782CC50121A4}" type="parTrans" cxnId="{7012503D-D4EF-A340-BAA5-4CB696A19654}">
      <dgm:prSet/>
      <dgm:spPr/>
      <dgm:t>
        <a:bodyPr/>
        <a:lstStyle/>
        <a:p>
          <a:pPr latinLnBrk="1"/>
          <a:endParaRPr lang="ko-KR" altLang="en-US"/>
        </a:p>
      </dgm:t>
    </dgm:pt>
    <dgm:pt modelId="{2ECCBFDE-15A4-4146-8460-FC21E7E31308}" type="sibTrans" cxnId="{7012503D-D4EF-A340-BAA5-4CB696A19654}">
      <dgm:prSet/>
      <dgm:spPr/>
      <dgm:t>
        <a:bodyPr/>
        <a:lstStyle/>
        <a:p>
          <a:pPr latinLnBrk="1"/>
          <a:endParaRPr lang="ko-KR" altLang="en-US"/>
        </a:p>
      </dgm:t>
    </dgm:pt>
    <dgm:pt modelId="{6F3BC97A-D6F6-9F4B-8104-3680CF05C2CB}">
      <dgm:prSet phldrT="[텍스트]"/>
      <dgm:spPr/>
      <dgm:t>
        <a:bodyPr/>
        <a:lstStyle/>
        <a:p>
          <a:pPr latinLnBrk="1"/>
          <a:r>
            <a:rPr lang="ko-KR" altLang="en-US" dirty="0" smtClean="0"/>
            <a:t>라이브</a:t>
          </a:r>
          <a:br>
            <a:rPr lang="ko-KR" altLang="en-US" dirty="0" smtClean="0"/>
          </a:br>
          <a:r>
            <a:rPr lang="ko-KR" altLang="en-US" dirty="0" smtClean="0"/>
            <a:t>문자중계</a:t>
          </a:r>
        </a:p>
      </dgm:t>
    </dgm:pt>
    <dgm:pt modelId="{048ECAB3-9CC7-5A43-A58C-22E582318628}" type="parTrans" cxnId="{5E597D0E-A943-3C47-9D68-F929FEB9C6C7}">
      <dgm:prSet/>
      <dgm:spPr/>
      <dgm:t>
        <a:bodyPr/>
        <a:lstStyle/>
        <a:p>
          <a:pPr latinLnBrk="1"/>
          <a:endParaRPr lang="ko-KR" altLang="en-US"/>
        </a:p>
      </dgm:t>
    </dgm:pt>
    <dgm:pt modelId="{92CB6346-E6A1-E549-9E88-5996C575B77F}" type="sibTrans" cxnId="{5E597D0E-A943-3C47-9D68-F929FEB9C6C7}">
      <dgm:prSet/>
      <dgm:spPr/>
      <dgm:t>
        <a:bodyPr/>
        <a:lstStyle/>
        <a:p>
          <a:pPr latinLnBrk="1"/>
          <a:endParaRPr lang="ko-KR" altLang="en-US"/>
        </a:p>
      </dgm:t>
    </dgm:pt>
    <dgm:pt modelId="{6110143C-331E-664F-AEDF-12D6CCF98BFD}" type="pres">
      <dgm:prSet presAssocID="{D95BDA53-291A-B242-9F05-82C7D862C79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1C85767-74D0-D848-87B1-886819C53677}" type="pres">
      <dgm:prSet presAssocID="{42268CA3-6561-B24C-BF8D-CE9D9CE9547F}" presName="hierRoot1" presStyleCnt="0"/>
      <dgm:spPr/>
    </dgm:pt>
    <dgm:pt modelId="{5278CE1C-3527-F944-9EB3-D5904229DB4A}" type="pres">
      <dgm:prSet presAssocID="{42268CA3-6561-B24C-BF8D-CE9D9CE9547F}" presName="composite" presStyleCnt="0"/>
      <dgm:spPr/>
    </dgm:pt>
    <dgm:pt modelId="{BA33D12E-8C8D-794C-B898-CAE19A986845}" type="pres">
      <dgm:prSet presAssocID="{42268CA3-6561-B24C-BF8D-CE9D9CE9547F}" presName="background" presStyleLbl="node0" presStyleIdx="0" presStyleCnt="1"/>
      <dgm:spPr/>
    </dgm:pt>
    <dgm:pt modelId="{821FF377-019A-C045-A445-D00FB227D5D6}" type="pres">
      <dgm:prSet presAssocID="{42268CA3-6561-B24C-BF8D-CE9D9CE9547F}" presName="text" presStyleLbl="fgAcc0" presStyleIdx="0" presStyleCnt="1" custLinFactY="-8699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E3F49DE-0EF2-514D-9D73-2862F6E8F329}" type="pres">
      <dgm:prSet presAssocID="{42268CA3-6561-B24C-BF8D-CE9D9CE9547F}" presName="hierChild2" presStyleCnt="0"/>
      <dgm:spPr/>
    </dgm:pt>
    <dgm:pt modelId="{C8B71DDC-6888-C64E-97A2-5E1E02A37EDC}" type="pres">
      <dgm:prSet presAssocID="{7DFEDA10-C437-4D42-A8B9-ACE28FB6B499}" presName="Name10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3DCC36C7-8D4F-904C-B533-013F3FABF9EA}" type="pres">
      <dgm:prSet presAssocID="{B7216811-8C8A-4E4A-85AC-E9F288BED994}" presName="hierRoot2" presStyleCnt="0"/>
      <dgm:spPr/>
    </dgm:pt>
    <dgm:pt modelId="{6CA03704-1B36-9844-9304-1D4FB922DC55}" type="pres">
      <dgm:prSet presAssocID="{B7216811-8C8A-4E4A-85AC-E9F288BED994}" presName="composite2" presStyleCnt="0"/>
      <dgm:spPr/>
    </dgm:pt>
    <dgm:pt modelId="{16B0ACB6-608F-0545-AFD4-94E009569506}" type="pres">
      <dgm:prSet presAssocID="{B7216811-8C8A-4E4A-85AC-E9F288BED994}" presName="background2" presStyleLbl="node2" presStyleIdx="0" presStyleCnt="3"/>
      <dgm:spPr/>
    </dgm:pt>
    <dgm:pt modelId="{B7D96A97-6620-B847-A8E6-102053DBBB30}" type="pres">
      <dgm:prSet presAssocID="{B7216811-8C8A-4E4A-85AC-E9F288BED994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88B04FD-6C8D-EF49-BDA2-A6970223A1D8}" type="pres">
      <dgm:prSet presAssocID="{B7216811-8C8A-4E4A-85AC-E9F288BED994}" presName="hierChild3" presStyleCnt="0"/>
      <dgm:spPr/>
    </dgm:pt>
    <dgm:pt modelId="{26308B4D-89BD-8A44-861A-11E2A60D51EF}" type="pres">
      <dgm:prSet presAssocID="{0B681C01-9E18-5745-9220-063F92871F47}" presName="Name17" presStyleLbl="parChTrans1D3" presStyleIdx="0" presStyleCnt="9"/>
      <dgm:spPr/>
      <dgm:t>
        <a:bodyPr/>
        <a:lstStyle/>
        <a:p>
          <a:pPr latinLnBrk="1"/>
          <a:endParaRPr lang="ko-KR" altLang="en-US"/>
        </a:p>
      </dgm:t>
    </dgm:pt>
    <dgm:pt modelId="{04B98649-7568-C04C-85E0-E1E43382B14F}" type="pres">
      <dgm:prSet presAssocID="{F5414A6B-39B3-3140-8E48-7F3D7C16D2A0}" presName="hierRoot3" presStyleCnt="0"/>
      <dgm:spPr/>
    </dgm:pt>
    <dgm:pt modelId="{BF503E23-E731-484D-A0B7-1A80E42EC4CF}" type="pres">
      <dgm:prSet presAssocID="{F5414A6B-39B3-3140-8E48-7F3D7C16D2A0}" presName="composite3" presStyleCnt="0"/>
      <dgm:spPr/>
    </dgm:pt>
    <dgm:pt modelId="{0EA6131C-5797-F544-B079-B0D31A2C8DE6}" type="pres">
      <dgm:prSet presAssocID="{F5414A6B-39B3-3140-8E48-7F3D7C16D2A0}" presName="background3" presStyleLbl="node3" presStyleIdx="0" presStyleCnt="9"/>
      <dgm:spPr/>
    </dgm:pt>
    <dgm:pt modelId="{FF3962D2-54CB-1E45-8159-11F462F9C98D}" type="pres">
      <dgm:prSet presAssocID="{F5414A6B-39B3-3140-8E48-7F3D7C16D2A0}" presName="text3" presStyleLbl="fgAcc3" presStyleIdx="0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0335407-3D0F-1948-922D-61D12268CB92}" type="pres">
      <dgm:prSet presAssocID="{F5414A6B-39B3-3140-8E48-7F3D7C16D2A0}" presName="hierChild4" presStyleCnt="0"/>
      <dgm:spPr/>
    </dgm:pt>
    <dgm:pt modelId="{979D7446-D26E-9F4B-934D-B197C84CB1D9}" type="pres">
      <dgm:prSet presAssocID="{E739A109-113C-1D44-B594-581E75DC7AB6}" presName="Name17" presStyleLbl="parChTrans1D3" presStyleIdx="1" presStyleCnt="9"/>
      <dgm:spPr/>
      <dgm:t>
        <a:bodyPr/>
        <a:lstStyle/>
        <a:p>
          <a:pPr latinLnBrk="1"/>
          <a:endParaRPr lang="ko-KR" altLang="en-US"/>
        </a:p>
      </dgm:t>
    </dgm:pt>
    <dgm:pt modelId="{27F19615-48F6-1042-A4B9-26BD67285A9A}" type="pres">
      <dgm:prSet presAssocID="{50B16788-C0A1-534E-AA83-3F3EE70A2B56}" presName="hierRoot3" presStyleCnt="0"/>
      <dgm:spPr/>
    </dgm:pt>
    <dgm:pt modelId="{F794A8B4-741A-0B42-B929-A1F88E308E1A}" type="pres">
      <dgm:prSet presAssocID="{50B16788-C0A1-534E-AA83-3F3EE70A2B56}" presName="composite3" presStyleCnt="0"/>
      <dgm:spPr/>
    </dgm:pt>
    <dgm:pt modelId="{732B41CF-315A-C743-BDC7-98BE4FA0ADF4}" type="pres">
      <dgm:prSet presAssocID="{50B16788-C0A1-534E-AA83-3F3EE70A2B56}" presName="background3" presStyleLbl="node3" presStyleIdx="1" presStyleCnt="9"/>
      <dgm:spPr/>
    </dgm:pt>
    <dgm:pt modelId="{255F142A-5597-4F45-9973-0A9CCCC4303E}" type="pres">
      <dgm:prSet presAssocID="{50B16788-C0A1-534E-AA83-3F3EE70A2B56}" presName="text3" presStyleLbl="fgAcc3" presStyleIdx="1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C240943-3284-694A-80DC-D3FD2DB3883B}" type="pres">
      <dgm:prSet presAssocID="{50B16788-C0A1-534E-AA83-3F3EE70A2B56}" presName="hierChild4" presStyleCnt="0"/>
      <dgm:spPr/>
    </dgm:pt>
    <dgm:pt modelId="{AE7089C6-245D-9447-B7AA-FC9960064DCB}" type="pres">
      <dgm:prSet presAssocID="{B3C3D9FC-F5D7-114D-9C9A-0D1DC6FFFD3A}" presName="Name17" presStyleLbl="parChTrans1D3" presStyleIdx="2" presStyleCnt="9"/>
      <dgm:spPr/>
      <dgm:t>
        <a:bodyPr/>
        <a:lstStyle/>
        <a:p>
          <a:pPr latinLnBrk="1"/>
          <a:endParaRPr lang="ko-KR" altLang="en-US"/>
        </a:p>
      </dgm:t>
    </dgm:pt>
    <dgm:pt modelId="{87EF43B5-4A25-A34D-9E2C-1374538EA404}" type="pres">
      <dgm:prSet presAssocID="{89D15265-F1E8-A140-B10B-F916016E73E8}" presName="hierRoot3" presStyleCnt="0"/>
      <dgm:spPr/>
    </dgm:pt>
    <dgm:pt modelId="{206BA1D7-99FB-5942-8CEF-10E59E656923}" type="pres">
      <dgm:prSet presAssocID="{89D15265-F1E8-A140-B10B-F916016E73E8}" presName="composite3" presStyleCnt="0"/>
      <dgm:spPr/>
    </dgm:pt>
    <dgm:pt modelId="{F7E300D9-72E4-7244-A3C0-D03BC5097AEB}" type="pres">
      <dgm:prSet presAssocID="{89D15265-F1E8-A140-B10B-F916016E73E8}" presName="background3" presStyleLbl="node3" presStyleIdx="2" presStyleCnt="9"/>
      <dgm:spPr/>
    </dgm:pt>
    <dgm:pt modelId="{D347A2FA-A224-554C-91C1-CB63F7D2EAEC}" type="pres">
      <dgm:prSet presAssocID="{89D15265-F1E8-A140-B10B-F916016E73E8}" presName="text3" presStyleLbl="fgAcc3" presStyleIdx="2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2F6FD-7D87-C244-B805-9F4A7CDDAFAC}" type="pres">
      <dgm:prSet presAssocID="{89D15265-F1E8-A140-B10B-F916016E73E8}" presName="hierChild4" presStyleCnt="0"/>
      <dgm:spPr/>
    </dgm:pt>
    <dgm:pt modelId="{7CB3AFC0-6DB5-744D-B827-42028C300247}" type="pres">
      <dgm:prSet presAssocID="{253C0D0D-1265-B241-BDCB-A3D0DA48EE31}" presName="Name10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040F39F-BE3E-5D45-B236-40ADEBA61D7B}" type="pres">
      <dgm:prSet presAssocID="{7C7C6FC7-A356-4840-A509-4893679D8D30}" presName="hierRoot2" presStyleCnt="0"/>
      <dgm:spPr/>
    </dgm:pt>
    <dgm:pt modelId="{795441F2-75BA-CC41-9DE3-ABDAF7671EC2}" type="pres">
      <dgm:prSet presAssocID="{7C7C6FC7-A356-4840-A509-4893679D8D30}" presName="composite2" presStyleCnt="0"/>
      <dgm:spPr/>
    </dgm:pt>
    <dgm:pt modelId="{CE18CBCF-4C91-804B-9A54-B25A977A158E}" type="pres">
      <dgm:prSet presAssocID="{7C7C6FC7-A356-4840-A509-4893679D8D30}" presName="background2" presStyleLbl="node2" presStyleIdx="1" presStyleCnt="3"/>
      <dgm:spPr/>
    </dgm:pt>
    <dgm:pt modelId="{7505AFF3-91CA-A24E-9302-B6C4D34FCD49}" type="pres">
      <dgm:prSet presAssocID="{7C7C6FC7-A356-4840-A509-4893679D8D30}" presName="text2" presStyleLbl="fgAcc2" presStyleIdx="1" presStyleCnt="3" custScaleY="100001" custLinFactNeighborX="1211" custLinFactNeighborY="172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D3F2244-5307-9944-853F-29CCC24B5848}" type="pres">
      <dgm:prSet presAssocID="{7C7C6FC7-A356-4840-A509-4893679D8D30}" presName="hierChild3" presStyleCnt="0"/>
      <dgm:spPr/>
    </dgm:pt>
    <dgm:pt modelId="{1C3CFFB9-33BD-BB42-9BBD-0437EE4C1E55}" type="pres">
      <dgm:prSet presAssocID="{9143CFB6-2426-ED4C-A32D-C1BEB7B50205}" presName="Name17" presStyleLbl="parChTrans1D3" presStyleIdx="3" presStyleCnt="9"/>
      <dgm:spPr/>
      <dgm:t>
        <a:bodyPr/>
        <a:lstStyle/>
        <a:p>
          <a:pPr latinLnBrk="1"/>
          <a:endParaRPr lang="ko-KR" altLang="en-US"/>
        </a:p>
      </dgm:t>
    </dgm:pt>
    <dgm:pt modelId="{8FF704DA-899F-5D40-8676-C14150C119E6}" type="pres">
      <dgm:prSet presAssocID="{D2425596-3946-F749-AB0C-3580AB702FCD}" presName="hierRoot3" presStyleCnt="0"/>
      <dgm:spPr/>
    </dgm:pt>
    <dgm:pt modelId="{E6167222-FB4F-C04F-89E5-BBC1B85640E6}" type="pres">
      <dgm:prSet presAssocID="{D2425596-3946-F749-AB0C-3580AB702FCD}" presName="composite3" presStyleCnt="0"/>
      <dgm:spPr/>
    </dgm:pt>
    <dgm:pt modelId="{8BD74EDD-1C0C-0647-AE57-8D98C521785C}" type="pres">
      <dgm:prSet presAssocID="{D2425596-3946-F749-AB0C-3580AB702FCD}" presName="background3" presStyleLbl="node3" presStyleIdx="3" presStyleCnt="9"/>
      <dgm:spPr/>
    </dgm:pt>
    <dgm:pt modelId="{6039C2AE-81D3-D440-B7EB-3F4A9E3514E2}" type="pres">
      <dgm:prSet presAssocID="{D2425596-3946-F749-AB0C-3580AB702FCD}" presName="text3" presStyleLbl="fgAcc3" presStyleIdx="3" presStyleCnt="9" custScaleY="100001" custLinFactNeighborX="1211" custLinFactNeighborY="-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FDA7332-9016-F54A-AEC0-F82456AED6AC}" type="pres">
      <dgm:prSet presAssocID="{D2425596-3946-F749-AB0C-3580AB702FCD}" presName="hierChild4" presStyleCnt="0"/>
      <dgm:spPr/>
    </dgm:pt>
    <dgm:pt modelId="{56FCD307-629A-874E-877E-15B36596E042}" type="pres">
      <dgm:prSet presAssocID="{048ECAB3-9CC7-5A43-A58C-22E582318628}" presName="Name23" presStyleLbl="parChTrans1D4" presStyleIdx="0" presStyleCnt="1"/>
      <dgm:spPr/>
    </dgm:pt>
    <dgm:pt modelId="{5F20F648-0B06-9A45-8D96-C9730DA05369}" type="pres">
      <dgm:prSet presAssocID="{6F3BC97A-D6F6-9F4B-8104-3680CF05C2CB}" presName="hierRoot4" presStyleCnt="0"/>
      <dgm:spPr/>
    </dgm:pt>
    <dgm:pt modelId="{19429B85-8BEC-7648-A218-B5F5ABB9FC45}" type="pres">
      <dgm:prSet presAssocID="{6F3BC97A-D6F6-9F4B-8104-3680CF05C2CB}" presName="composite4" presStyleCnt="0"/>
      <dgm:spPr/>
    </dgm:pt>
    <dgm:pt modelId="{B9DCD230-1810-A643-A295-35D635A7CD80}" type="pres">
      <dgm:prSet presAssocID="{6F3BC97A-D6F6-9F4B-8104-3680CF05C2CB}" presName="background4" presStyleLbl="node4" presStyleIdx="0" presStyleCnt="1"/>
      <dgm:spPr/>
    </dgm:pt>
    <dgm:pt modelId="{A3BA4323-5F31-CA4C-8916-44946FB60DFF}" type="pres">
      <dgm:prSet presAssocID="{6F3BC97A-D6F6-9F4B-8104-3680CF05C2CB}" presName="text4" presStyleLbl="fgAcc4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971E142-EDE4-7B43-A5BD-929C1F5C1317}" type="pres">
      <dgm:prSet presAssocID="{6F3BC97A-D6F6-9F4B-8104-3680CF05C2CB}" presName="hierChild5" presStyleCnt="0"/>
      <dgm:spPr/>
    </dgm:pt>
    <dgm:pt modelId="{B9264FDA-1FB1-2444-AE54-B9C986C194D9}" type="pres">
      <dgm:prSet presAssocID="{3065D03E-48BE-6A43-A8C0-9C25652F8832}" presName="Name17" presStyleLbl="parChTrans1D3" presStyleIdx="4" presStyleCnt="9"/>
      <dgm:spPr/>
      <dgm:t>
        <a:bodyPr/>
        <a:lstStyle/>
        <a:p>
          <a:pPr latinLnBrk="1"/>
          <a:endParaRPr lang="ko-KR" altLang="en-US"/>
        </a:p>
      </dgm:t>
    </dgm:pt>
    <dgm:pt modelId="{35D2E5ED-1DE1-4A4D-A1F6-971DFE36137A}" type="pres">
      <dgm:prSet presAssocID="{719FCAA2-9B16-B743-8D0D-6E85BA9A5564}" presName="hierRoot3" presStyleCnt="0"/>
      <dgm:spPr/>
    </dgm:pt>
    <dgm:pt modelId="{ADD324C2-C3C0-C54E-A920-C7C05A5AD974}" type="pres">
      <dgm:prSet presAssocID="{719FCAA2-9B16-B743-8D0D-6E85BA9A5564}" presName="composite3" presStyleCnt="0"/>
      <dgm:spPr/>
    </dgm:pt>
    <dgm:pt modelId="{B70334FE-78AB-244A-B023-E262A1122DBE}" type="pres">
      <dgm:prSet presAssocID="{719FCAA2-9B16-B743-8D0D-6E85BA9A5564}" presName="background3" presStyleLbl="node3" presStyleIdx="4" presStyleCnt="9"/>
      <dgm:spPr/>
    </dgm:pt>
    <dgm:pt modelId="{BD675C52-2395-6443-8B79-C6CD13F4C79A}" type="pres">
      <dgm:prSet presAssocID="{719FCAA2-9B16-B743-8D0D-6E85BA9A5564}" presName="text3" presStyleLbl="fgAcc3" presStyleIdx="4" presStyleCnt="9" custScaleY="100001" custLinFactNeighborX="1211" custLinFactNeighborY="-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38B27CD-2DC2-3E4A-85CA-791D6ECBF0B3}" type="pres">
      <dgm:prSet presAssocID="{719FCAA2-9B16-B743-8D0D-6E85BA9A5564}" presName="hierChild4" presStyleCnt="0"/>
      <dgm:spPr/>
    </dgm:pt>
    <dgm:pt modelId="{52F0DF85-05B6-4A42-8C60-4B091D077B8C}" type="pres">
      <dgm:prSet presAssocID="{2B632C3E-0FF7-8245-BF4B-84424CEBE295}" presName="Name17" presStyleLbl="parChTrans1D3" presStyleIdx="5" presStyleCnt="9"/>
      <dgm:spPr/>
      <dgm:t>
        <a:bodyPr/>
        <a:lstStyle/>
        <a:p>
          <a:pPr latinLnBrk="1"/>
          <a:endParaRPr lang="ko-KR" altLang="en-US"/>
        </a:p>
      </dgm:t>
    </dgm:pt>
    <dgm:pt modelId="{F4DB1589-05A3-B042-8A11-A2097696C1E0}" type="pres">
      <dgm:prSet presAssocID="{12ECA69D-88BD-8A41-9728-28BAFB104446}" presName="hierRoot3" presStyleCnt="0"/>
      <dgm:spPr/>
    </dgm:pt>
    <dgm:pt modelId="{6DCD4063-D49F-AD43-901D-0C2100CC0A5C}" type="pres">
      <dgm:prSet presAssocID="{12ECA69D-88BD-8A41-9728-28BAFB104446}" presName="composite3" presStyleCnt="0"/>
      <dgm:spPr/>
    </dgm:pt>
    <dgm:pt modelId="{BE77B84A-4CB9-A64C-9E5E-7AEEAEC076EF}" type="pres">
      <dgm:prSet presAssocID="{12ECA69D-88BD-8A41-9728-28BAFB104446}" presName="background3" presStyleLbl="node3" presStyleIdx="5" presStyleCnt="9"/>
      <dgm:spPr/>
    </dgm:pt>
    <dgm:pt modelId="{CC48EC3B-21A2-DB49-BCA8-12E082ADD754}" type="pres">
      <dgm:prSet presAssocID="{12ECA69D-88BD-8A41-9728-28BAFB104446}" presName="text3" presStyleLbl="fgAcc3" presStyleIdx="5" presStyleCnt="9" custScaleY="100001" custLinFactNeighborX="1211" custLinFactNeighborY="-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A69808-38C3-5F41-9C85-04F2FCE01555}" type="pres">
      <dgm:prSet presAssocID="{12ECA69D-88BD-8A41-9728-28BAFB104446}" presName="hierChild4" presStyleCnt="0"/>
      <dgm:spPr/>
    </dgm:pt>
    <dgm:pt modelId="{2981B1C0-4F02-414F-83C4-3779EA5C8990}" type="pres">
      <dgm:prSet presAssocID="{2175770D-0241-9F48-BB36-1A5DAC3E66BB}" presName="Name10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D70AEB1B-84D1-DC4F-AF35-F499D23EA988}" type="pres">
      <dgm:prSet presAssocID="{50469874-D1B9-C74B-98B5-B9D37E35CE78}" presName="hierRoot2" presStyleCnt="0"/>
      <dgm:spPr/>
    </dgm:pt>
    <dgm:pt modelId="{8B56FCA1-DC09-244F-88BA-65352C35EAC0}" type="pres">
      <dgm:prSet presAssocID="{50469874-D1B9-C74B-98B5-B9D37E35CE78}" presName="composite2" presStyleCnt="0"/>
      <dgm:spPr/>
    </dgm:pt>
    <dgm:pt modelId="{CA66970D-E9FD-8648-A3AE-95673D3D71CD}" type="pres">
      <dgm:prSet presAssocID="{50469874-D1B9-C74B-98B5-B9D37E35CE78}" presName="background2" presStyleLbl="node2" presStyleIdx="2" presStyleCnt="3"/>
      <dgm:spPr/>
    </dgm:pt>
    <dgm:pt modelId="{73F208C4-9B98-4F42-B2F9-08E47FBA8274}" type="pres">
      <dgm:prSet presAssocID="{50469874-D1B9-C74B-98B5-B9D37E35CE78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320D595-0D80-1148-B089-9D2BD289955F}" type="pres">
      <dgm:prSet presAssocID="{50469874-D1B9-C74B-98B5-B9D37E35CE78}" presName="hierChild3" presStyleCnt="0"/>
      <dgm:spPr/>
    </dgm:pt>
    <dgm:pt modelId="{370D9A78-8287-7A4D-8D4A-C98E292167C2}" type="pres">
      <dgm:prSet presAssocID="{9C769ED4-54B3-5B43-856D-E542AF82C083}" presName="Name17" presStyleLbl="parChTrans1D3" presStyleIdx="6" presStyleCnt="9"/>
      <dgm:spPr/>
      <dgm:t>
        <a:bodyPr/>
        <a:lstStyle/>
        <a:p>
          <a:pPr latinLnBrk="1"/>
          <a:endParaRPr lang="ko-KR" altLang="en-US"/>
        </a:p>
      </dgm:t>
    </dgm:pt>
    <dgm:pt modelId="{36B3BB19-7404-9D47-A70E-49F976F41385}" type="pres">
      <dgm:prSet presAssocID="{87688DCD-385F-C647-9FC4-F5C64EAADCF7}" presName="hierRoot3" presStyleCnt="0"/>
      <dgm:spPr/>
    </dgm:pt>
    <dgm:pt modelId="{D8018306-5F1E-3043-8DB6-1AC28B57508C}" type="pres">
      <dgm:prSet presAssocID="{87688DCD-385F-C647-9FC4-F5C64EAADCF7}" presName="composite3" presStyleCnt="0"/>
      <dgm:spPr/>
    </dgm:pt>
    <dgm:pt modelId="{615E2966-6055-0141-9501-D6C580957F50}" type="pres">
      <dgm:prSet presAssocID="{87688DCD-385F-C647-9FC4-F5C64EAADCF7}" presName="background3" presStyleLbl="node3" presStyleIdx="6" presStyleCnt="9"/>
      <dgm:spPr/>
    </dgm:pt>
    <dgm:pt modelId="{7C20C6E8-5EED-684D-A466-930535B8DFEA}" type="pres">
      <dgm:prSet presAssocID="{87688DCD-385F-C647-9FC4-F5C64EAADCF7}" presName="text3" presStyleLbl="fgAcc3" presStyleIdx="6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DC3A039-5599-4C44-88C7-8944D2C8A7BF}" type="pres">
      <dgm:prSet presAssocID="{87688DCD-385F-C647-9FC4-F5C64EAADCF7}" presName="hierChild4" presStyleCnt="0"/>
      <dgm:spPr/>
    </dgm:pt>
    <dgm:pt modelId="{7BB91495-D965-7D42-96F2-2DFF610D3AFD}" type="pres">
      <dgm:prSet presAssocID="{4CDE9226-9467-F646-91C6-1C91C6847451}" presName="Name17" presStyleLbl="parChTrans1D3" presStyleIdx="7" presStyleCnt="9"/>
      <dgm:spPr/>
      <dgm:t>
        <a:bodyPr/>
        <a:lstStyle/>
        <a:p>
          <a:pPr latinLnBrk="1"/>
          <a:endParaRPr lang="ko-KR" altLang="en-US"/>
        </a:p>
      </dgm:t>
    </dgm:pt>
    <dgm:pt modelId="{38CF8142-35C4-0D46-AE9A-88AC17BA1D61}" type="pres">
      <dgm:prSet presAssocID="{F9A34E64-621E-E541-88D0-68B0041DD4B9}" presName="hierRoot3" presStyleCnt="0"/>
      <dgm:spPr/>
    </dgm:pt>
    <dgm:pt modelId="{6D84C612-4AF7-AC42-AB33-5A3637E27B0D}" type="pres">
      <dgm:prSet presAssocID="{F9A34E64-621E-E541-88D0-68B0041DD4B9}" presName="composite3" presStyleCnt="0"/>
      <dgm:spPr/>
    </dgm:pt>
    <dgm:pt modelId="{DC5A2492-94E6-D946-B9B1-982F365D7C04}" type="pres">
      <dgm:prSet presAssocID="{F9A34E64-621E-E541-88D0-68B0041DD4B9}" presName="background3" presStyleLbl="node3" presStyleIdx="7" presStyleCnt="9"/>
      <dgm:spPr/>
    </dgm:pt>
    <dgm:pt modelId="{91E648AF-A49C-AE40-8A89-3A4EA3149058}" type="pres">
      <dgm:prSet presAssocID="{F9A34E64-621E-E541-88D0-68B0041DD4B9}" presName="text3" presStyleLbl="fgAcc3" presStyleIdx="7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E41FCB-93E0-C746-8B88-8025E94C6DD5}" type="pres">
      <dgm:prSet presAssocID="{F9A34E64-621E-E541-88D0-68B0041DD4B9}" presName="hierChild4" presStyleCnt="0"/>
      <dgm:spPr/>
    </dgm:pt>
    <dgm:pt modelId="{F4DD1A42-0239-3C41-8A72-1431CC2248F0}" type="pres">
      <dgm:prSet presAssocID="{BBA34DE1-50E5-A140-8531-782CC50121A4}" presName="Name17" presStyleLbl="parChTrans1D3" presStyleIdx="8" presStyleCnt="9"/>
      <dgm:spPr/>
      <dgm:t>
        <a:bodyPr/>
        <a:lstStyle/>
        <a:p>
          <a:pPr latinLnBrk="1"/>
          <a:endParaRPr lang="ko-KR" altLang="en-US"/>
        </a:p>
      </dgm:t>
    </dgm:pt>
    <dgm:pt modelId="{0F96A138-F30D-D644-B3A1-1A2C9E53AC09}" type="pres">
      <dgm:prSet presAssocID="{0276023E-BAC0-A748-ABDA-72225CB274F8}" presName="hierRoot3" presStyleCnt="0"/>
      <dgm:spPr/>
    </dgm:pt>
    <dgm:pt modelId="{5FAD0AE8-2FE1-464F-AE14-23F701E6D0A1}" type="pres">
      <dgm:prSet presAssocID="{0276023E-BAC0-A748-ABDA-72225CB274F8}" presName="composite3" presStyleCnt="0"/>
      <dgm:spPr/>
    </dgm:pt>
    <dgm:pt modelId="{E5A91457-1BEE-1B4E-9D2C-EC004B9EFBF3}" type="pres">
      <dgm:prSet presAssocID="{0276023E-BAC0-A748-ABDA-72225CB274F8}" presName="background3" presStyleLbl="node3" presStyleIdx="8" presStyleCnt="9"/>
      <dgm:spPr/>
    </dgm:pt>
    <dgm:pt modelId="{B72D7306-71CA-3743-B577-36E4F493E5F2}" type="pres">
      <dgm:prSet presAssocID="{0276023E-BAC0-A748-ABDA-72225CB274F8}" presName="text3" presStyleLbl="fgAcc3" presStyleIdx="8" presStyleCnt="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8C4249-E769-234D-8ECE-1748E9F3D87E}" type="pres">
      <dgm:prSet presAssocID="{0276023E-BAC0-A748-ABDA-72225CB274F8}" presName="hierChild4" presStyleCnt="0"/>
      <dgm:spPr/>
    </dgm:pt>
  </dgm:ptLst>
  <dgm:cxnLst>
    <dgm:cxn modelId="{ED7771BE-E6F2-EB43-80FD-75751682ADAA}" srcId="{7C7C6FC7-A356-4840-A509-4893679D8D30}" destId="{D2425596-3946-F749-AB0C-3580AB702FCD}" srcOrd="0" destOrd="0" parTransId="{9143CFB6-2426-ED4C-A32D-C1BEB7B50205}" sibTransId="{9F714CF6-B950-EA4C-9D2B-1CBEA673C1F8}"/>
    <dgm:cxn modelId="{C6FA3E24-A6B6-4843-9898-1E256D570B8B}" type="presOf" srcId="{6F3BC97A-D6F6-9F4B-8104-3680CF05C2CB}" destId="{A3BA4323-5F31-CA4C-8916-44946FB60DFF}" srcOrd="0" destOrd="0" presId="urn:microsoft.com/office/officeart/2005/8/layout/hierarchy1"/>
    <dgm:cxn modelId="{7012503D-D4EF-A340-BAA5-4CB696A19654}" srcId="{50469874-D1B9-C74B-98B5-B9D37E35CE78}" destId="{0276023E-BAC0-A748-ABDA-72225CB274F8}" srcOrd="2" destOrd="0" parTransId="{BBA34DE1-50E5-A140-8531-782CC50121A4}" sibTransId="{2ECCBFDE-15A4-4146-8460-FC21E7E31308}"/>
    <dgm:cxn modelId="{91990DC8-2ECE-7442-A3CD-EC498CEA766E}" type="presOf" srcId="{253C0D0D-1265-B241-BDCB-A3D0DA48EE31}" destId="{7CB3AFC0-6DB5-744D-B827-42028C300247}" srcOrd="0" destOrd="0" presId="urn:microsoft.com/office/officeart/2005/8/layout/hierarchy1"/>
    <dgm:cxn modelId="{4924207B-ACBC-274D-B0DA-3F71F4F8C484}" srcId="{B7216811-8C8A-4E4A-85AC-E9F288BED994}" destId="{50B16788-C0A1-534E-AA83-3F3EE70A2B56}" srcOrd="1" destOrd="0" parTransId="{E739A109-113C-1D44-B594-581E75DC7AB6}" sibTransId="{D370142A-D883-EB4B-8E66-F96A56FF6FB0}"/>
    <dgm:cxn modelId="{AC482B99-98BE-5642-B407-51AE27855DBF}" type="presOf" srcId="{048ECAB3-9CC7-5A43-A58C-22E582318628}" destId="{56FCD307-629A-874E-877E-15B36596E042}" srcOrd="0" destOrd="0" presId="urn:microsoft.com/office/officeart/2005/8/layout/hierarchy1"/>
    <dgm:cxn modelId="{A3F26D3B-9269-904F-A82A-FB4ADA7223C8}" type="presOf" srcId="{50469874-D1B9-C74B-98B5-B9D37E35CE78}" destId="{73F208C4-9B98-4F42-B2F9-08E47FBA8274}" srcOrd="0" destOrd="0" presId="urn:microsoft.com/office/officeart/2005/8/layout/hierarchy1"/>
    <dgm:cxn modelId="{755B3538-73F1-8C4B-B3F8-66641601293C}" type="presOf" srcId="{719FCAA2-9B16-B743-8D0D-6E85BA9A5564}" destId="{BD675C52-2395-6443-8B79-C6CD13F4C79A}" srcOrd="0" destOrd="0" presId="urn:microsoft.com/office/officeart/2005/8/layout/hierarchy1"/>
    <dgm:cxn modelId="{249481D7-2131-174A-B8F9-F8F89843F078}" type="presOf" srcId="{2175770D-0241-9F48-BB36-1A5DAC3E66BB}" destId="{2981B1C0-4F02-414F-83C4-3779EA5C8990}" srcOrd="0" destOrd="0" presId="urn:microsoft.com/office/officeart/2005/8/layout/hierarchy1"/>
    <dgm:cxn modelId="{C92B0849-AB12-3447-91C7-68F3397085DC}" type="presOf" srcId="{42268CA3-6561-B24C-BF8D-CE9D9CE9547F}" destId="{821FF377-019A-C045-A445-D00FB227D5D6}" srcOrd="0" destOrd="0" presId="urn:microsoft.com/office/officeart/2005/8/layout/hierarchy1"/>
    <dgm:cxn modelId="{233AF53D-D023-0B41-8831-ADD84E4E739A}" type="presOf" srcId="{2B632C3E-0FF7-8245-BF4B-84424CEBE295}" destId="{52F0DF85-05B6-4A42-8C60-4B091D077B8C}" srcOrd="0" destOrd="0" presId="urn:microsoft.com/office/officeart/2005/8/layout/hierarchy1"/>
    <dgm:cxn modelId="{E1B7DA32-86AA-F14C-A849-429C35086A56}" type="presOf" srcId="{12ECA69D-88BD-8A41-9728-28BAFB104446}" destId="{CC48EC3B-21A2-DB49-BCA8-12E082ADD754}" srcOrd="0" destOrd="0" presId="urn:microsoft.com/office/officeart/2005/8/layout/hierarchy1"/>
    <dgm:cxn modelId="{B473FF10-54EC-9E43-A803-282F08220F18}" type="presOf" srcId="{BBA34DE1-50E5-A140-8531-782CC50121A4}" destId="{F4DD1A42-0239-3C41-8A72-1431CC2248F0}" srcOrd="0" destOrd="0" presId="urn:microsoft.com/office/officeart/2005/8/layout/hierarchy1"/>
    <dgm:cxn modelId="{8F05E899-9C22-0148-9B4D-5AF6D947AA93}" srcId="{50469874-D1B9-C74B-98B5-B9D37E35CE78}" destId="{87688DCD-385F-C647-9FC4-F5C64EAADCF7}" srcOrd="0" destOrd="0" parTransId="{9C769ED4-54B3-5B43-856D-E542AF82C083}" sibTransId="{FE5176D6-FA3D-1745-A7BA-62B07ECB5500}"/>
    <dgm:cxn modelId="{793A939A-B8AD-634F-B453-4EC171314FF6}" type="presOf" srcId="{F9A34E64-621E-E541-88D0-68B0041DD4B9}" destId="{91E648AF-A49C-AE40-8A89-3A4EA3149058}" srcOrd="0" destOrd="0" presId="urn:microsoft.com/office/officeart/2005/8/layout/hierarchy1"/>
    <dgm:cxn modelId="{546792EE-8520-8A4F-84D8-D30F487DB894}" type="presOf" srcId="{89D15265-F1E8-A140-B10B-F916016E73E8}" destId="{D347A2FA-A224-554C-91C1-CB63F7D2EAEC}" srcOrd="0" destOrd="0" presId="urn:microsoft.com/office/officeart/2005/8/layout/hierarchy1"/>
    <dgm:cxn modelId="{D7B8D69D-44EC-9340-A171-861AD31BBC47}" type="presOf" srcId="{4CDE9226-9467-F646-91C6-1C91C6847451}" destId="{7BB91495-D965-7D42-96F2-2DFF610D3AFD}" srcOrd="0" destOrd="0" presId="urn:microsoft.com/office/officeart/2005/8/layout/hierarchy1"/>
    <dgm:cxn modelId="{F7A86374-63C6-2143-BB04-78FCAB1F321E}" type="presOf" srcId="{3065D03E-48BE-6A43-A8C0-9C25652F8832}" destId="{B9264FDA-1FB1-2444-AE54-B9C986C194D9}" srcOrd="0" destOrd="0" presId="urn:microsoft.com/office/officeart/2005/8/layout/hierarchy1"/>
    <dgm:cxn modelId="{F7321557-40A7-9042-A314-F07E682D7DDD}" type="presOf" srcId="{7C7C6FC7-A356-4840-A509-4893679D8D30}" destId="{7505AFF3-91CA-A24E-9302-B6C4D34FCD49}" srcOrd="0" destOrd="0" presId="urn:microsoft.com/office/officeart/2005/8/layout/hierarchy1"/>
    <dgm:cxn modelId="{50B03042-D1E7-264D-901E-6BBD8C024107}" srcId="{7C7C6FC7-A356-4840-A509-4893679D8D30}" destId="{719FCAA2-9B16-B743-8D0D-6E85BA9A5564}" srcOrd="1" destOrd="0" parTransId="{3065D03E-48BE-6A43-A8C0-9C25652F8832}" sibTransId="{61911FE7-4C50-BF4B-898F-0035D5479140}"/>
    <dgm:cxn modelId="{8243052C-71A0-1B47-9CC0-C189529E3114}" type="presOf" srcId="{D2425596-3946-F749-AB0C-3580AB702FCD}" destId="{6039C2AE-81D3-D440-B7EB-3F4A9E3514E2}" srcOrd="0" destOrd="0" presId="urn:microsoft.com/office/officeart/2005/8/layout/hierarchy1"/>
    <dgm:cxn modelId="{91BE172D-FA6C-C54C-BF9D-9BEDDBBB202D}" srcId="{50469874-D1B9-C74B-98B5-B9D37E35CE78}" destId="{F9A34E64-621E-E541-88D0-68B0041DD4B9}" srcOrd="1" destOrd="0" parTransId="{4CDE9226-9467-F646-91C6-1C91C6847451}" sibTransId="{ABB7D2D0-1187-D04F-99D5-A7EFE9F7A085}"/>
    <dgm:cxn modelId="{17BEB805-745B-BC4F-9334-148530E08360}" srcId="{42268CA3-6561-B24C-BF8D-CE9D9CE9547F}" destId="{B7216811-8C8A-4E4A-85AC-E9F288BED994}" srcOrd="0" destOrd="0" parTransId="{7DFEDA10-C437-4D42-A8B9-ACE28FB6B499}" sibTransId="{023B0576-C37F-ED48-9027-8514FB06836D}"/>
    <dgm:cxn modelId="{5B2C8EF8-0B2F-6846-93E3-2FC54E110234}" type="presOf" srcId="{50B16788-C0A1-534E-AA83-3F3EE70A2B56}" destId="{255F142A-5597-4F45-9973-0A9CCCC4303E}" srcOrd="0" destOrd="0" presId="urn:microsoft.com/office/officeart/2005/8/layout/hierarchy1"/>
    <dgm:cxn modelId="{5C273365-15B5-104C-BEC0-F6636580C1C5}" type="presOf" srcId="{87688DCD-385F-C647-9FC4-F5C64EAADCF7}" destId="{7C20C6E8-5EED-684D-A466-930535B8DFEA}" srcOrd="0" destOrd="0" presId="urn:microsoft.com/office/officeart/2005/8/layout/hierarchy1"/>
    <dgm:cxn modelId="{A5D14FD9-76F0-314E-B03E-435766B9EA73}" type="presOf" srcId="{9143CFB6-2426-ED4C-A32D-C1BEB7B50205}" destId="{1C3CFFB9-33BD-BB42-9BBD-0437EE4C1E55}" srcOrd="0" destOrd="0" presId="urn:microsoft.com/office/officeart/2005/8/layout/hierarchy1"/>
    <dgm:cxn modelId="{7BC49370-6E95-754C-9CF7-0DE249619B12}" type="presOf" srcId="{0276023E-BAC0-A748-ABDA-72225CB274F8}" destId="{B72D7306-71CA-3743-B577-36E4F493E5F2}" srcOrd="0" destOrd="0" presId="urn:microsoft.com/office/officeart/2005/8/layout/hierarchy1"/>
    <dgm:cxn modelId="{E65F820E-1CE9-5448-8A20-EFF653CCCBF2}" type="presOf" srcId="{7DFEDA10-C437-4D42-A8B9-ACE28FB6B499}" destId="{C8B71DDC-6888-C64E-97A2-5E1E02A37EDC}" srcOrd="0" destOrd="0" presId="urn:microsoft.com/office/officeart/2005/8/layout/hierarchy1"/>
    <dgm:cxn modelId="{58D7B846-CDDD-5E4C-B950-356658C71091}" type="presOf" srcId="{B7216811-8C8A-4E4A-85AC-E9F288BED994}" destId="{B7D96A97-6620-B847-A8E6-102053DBBB30}" srcOrd="0" destOrd="0" presId="urn:microsoft.com/office/officeart/2005/8/layout/hierarchy1"/>
    <dgm:cxn modelId="{29FAAA12-61DF-9E4A-B800-850D3E7A1415}" type="presOf" srcId="{F5414A6B-39B3-3140-8E48-7F3D7C16D2A0}" destId="{FF3962D2-54CB-1E45-8159-11F462F9C98D}" srcOrd="0" destOrd="0" presId="urn:microsoft.com/office/officeart/2005/8/layout/hierarchy1"/>
    <dgm:cxn modelId="{9D720247-F3D9-1640-B5C7-FC4AAAC6F6E2}" type="presOf" srcId="{0B681C01-9E18-5745-9220-063F92871F47}" destId="{26308B4D-89BD-8A44-861A-11E2A60D51EF}" srcOrd="0" destOrd="0" presId="urn:microsoft.com/office/officeart/2005/8/layout/hierarchy1"/>
    <dgm:cxn modelId="{F706E042-BD2C-E143-B8EB-E87A36C5E816}" srcId="{B7216811-8C8A-4E4A-85AC-E9F288BED994}" destId="{89D15265-F1E8-A140-B10B-F916016E73E8}" srcOrd="2" destOrd="0" parTransId="{B3C3D9FC-F5D7-114D-9C9A-0D1DC6FFFD3A}" sibTransId="{0A805BB6-EB7C-3F4B-81D8-6764858894FA}"/>
    <dgm:cxn modelId="{B10A961E-9E6A-D34E-99F1-2229AC4B0A3B}" type="presOf" srcId="{9C769ED4-54B3-5B43-856D-E542AF82C083}" destId="{370D9A78-8287-7A4D-8D4A-C98E292167C2}" srcOrd="0" destOrd="0" presId="urn:microsoft.com/office/officeart/2005/8/layout/hierarchy1"/>
    <dgm:cxn modelId="{8931B4DD-7817-F140-8721-99125DA13977}" type="presOf" srcId="{B3C3D9FC-F5D7-114D-9C9A-0D1DC6FFFD3A}" destId="{AE7089C6-245D-9447-B7AA-FC9960064DCB}" srcOrd="0" destOrd="0" presId="urn:microsoft.com/office/officeart/2005/8/layout/hierarchy1"/>
    <dgm:cxn modelId="{E983BFBC-9C09-E946-A3C8-29CF1A7D8186}" srcId="{42268CA3-6561-B24C-BF8D-CE9D9CE9547F}" destId="{7C7C6FC7-A356-4840-A509-4893679D8D30}" srcOrd="1" destOrd="0" parTransId="{253C0D0D-1265-B241-BDCB-A3D0DA48EE31}" sibTransId="{B79FFFA6-FB9C-664E-9139-513F81BEFBA2}"/>
    <dgm:cxn modelId="{89D4D4AA-15F2-3B4E-8D29-A64573BBFB9E}" srcId="{42268CA3-6561-B24C-BF8D-CE9D9CE9547F}" destId="{50469874-D1B9-C74B-98B5-B9D37E35CE78}" srcOrd="2" destOrd="0" parTransId="{2175770D-0241-9F48-BB36-1A5DAC3E66BB}" sibTransId="{B897C0C8-1B21-8B43-8E0C-4C7F1A675674}"/>
    <dgm:cxn modelId="{3C381B90-C755-9B4E-8EA7-B92A6D2D152A}" type="presOf" srcId="{D95BDA53-291A-B242-9F05-82C7D862C79F}" destId="{6110143C-331E-664F-AEDF-12D6CCF98BFD}" srcOrd="0" destOrd="0" presId="urn:microsoft.com/office/officeart/2005/8/layout/hierarchy1"/>
    <dgm:cxn modelId="{1082870A-26AC-C248-93D1-730C6C63B314}" srcId="{B7216811-8C8A-4E4A-85AC-E9F288BED994}" destId="{F5414A6B-39B3-3140-8E48-7F3D7C16D2A0}" srcOrd="0" destOrd="0" parTransId="{0B681C01-9E18-5745-9220-063F92871F47}" sibTransId="{893E06DA-5837-5F41-92D2-1CE2156581AD}"/>
    <dgm:cxn modelId="{5E597D0E-A943-3C47-9D68-F929FEB9C6C7}" srcId="{D2425596-3946-F749-AB0C-3580AB702FCD}" destId="{6F3BC97A-D6F6-9F4B-8104-3680CF05C2CB}" srcOrd="0" destOrd="0" parTransId="{048ECAB3-9CC7-5A43-A58C-22E582318628}" sibTransId="{92CB6346-E6A1-E549-9E88-5996C575B77F}"/>
    <dgm:cxn modelId="{D248B893-5400-C041-BC37-79AF4F6343AE}" type="presOf" srcId="{E739A109-113C-1D44-B594-581E75DC7AB6}" destId="{979D7446-D26E-9F4B-934D-B197C84CB1D9}" srcOrd="0" destOrd="0" presId="urn:microsoft.com/office/officeart/2005/8/layout/hierarchy1"/>
    <dgm:cxn modelId="{20D1F950-D196-E44D-A7F2-39819FD40E63}" srcId="{D95BDA53-291A-B242-9F05-82C7D862C79F}" destId="{42268CA3-6561-B24C-BF8D-CE9D9CE9547F}" srcOrd="0" destOrd="0" parTransId="{5A731E82-B0E2-4E48-A283-740B62E29D7C}" sibTransId="{8AB2B18B-D6F6-0B4E-891F-F8FF823CFF85}"/>
    <dgm:cxn modelId="{4F723D19-BBB2-174E-8DFA-3DCDCA5BC018}" srcId="{7C7C6FC7-A356-4840-A509-4893679D8D30}" destId="{12ECA69D-88BD-8A41-9728-28BAFB104446}" srcOrd="2" destOrd="0" parTransId="{2B632C3E-0FF7-8245-BF4B-84424CEBE295}" sibTransId="{372AA60C-9E47-C348-9491-5349FD09E6BA}"/>
    <dgm:cxn modelId="{6476C977-0153-3A43-80DF-25CA495C4D79}" type="presParOf" srcId="{6110143C-331E-664F-AEDF-12D6CCF98BFD}" destId="{91C85767-74D0-D848-87B1-886819C53677}" srcOrd="0" destOrd="0" presId="urn:microsoft.com/office/officeart/2005/8/layout/hierarchy1"/>
    <dgm:cxn modelId="{306D7FCD-30BE-C746-B221-8DA5FCFC9F53}" type="presParOf" srcId="{91C85767-74D0-D848-87B1-886819C53677}" destId="{5278CE1C-3527-F944-9EB3-D5904229DB4A}" srcOrd="0" destOrd="0" presId="urn:microsoft.com/office/officeart/2005/8/layout/hierarchy1"/>
    <dgm:cxn modelId="{E3B25469-03A4-A54B-8D35-40B4B8372ECC}" type="presParOf" srcId="{5278CE1C-3527-F944-9EB3-D5904229DB4A}" destId="{BA33D12E-8C8D-794C-B898-CAE19A986845}" srcOrd="0" destOrd="0" presId="urn:microsoft.com/office/officeart/2005/8/layout/hierarchy1"/>
    <dgm:cxn modelId="{25AC8588-87A1-3A4A-A7C4-B210666C5361}" type="presParOf" srcId="{5278CE1C-3527-F944-9EB3-D5904229DB4A}" destId="{821FF377-019A-C045-A445-D00FB227D5D6}" srcOrd="1" destOrd="0" presId="urn:microsoft.com/office/officeart/2005/8/layout/hierarchy1"/>
    <dgm:cxn modelId="{B875AC62-3E9E-9E4C-95A7-65DE4CFDBA01}" type="presParOf" srcId="{91C85767-74D0-D848-87B1-886819C53677}" destId="{5E3F49DE-0EF2-514D-9D73-2862F6E8F329}" srcOrd="1" destOrd="0" presId="urn:microsoft.com/office/officeart/2005/8/layout/hierarchy1"/>
    <dgm:cxn modelId="{A94BBDE6-F496-184A-BDB5-EDAE3DD66F43}" type="presParOf" srcId="{5E3F49DE-0EF2-514D-9D73-2862F6E8F329}" destId="{C8B71DDC-6888-C64E-97A2-5E1E02A37EDC}" srcOrd="0" destOrd="0" presId="urn:microsoft.com/office/officeart/2005/8/layout/hierarchy1"/>
    <dgm:cxn modelId="{3BF1D300-A588-0D4A-8C5F-B90CE3B8952B}" type="presParOf" srcId="{5E3F49DE-0EF2-514D-9D73-2862F6E8F329}" destId="{3DCC36C7-8D4F-904C-B533-013F3FABF9EA}" srcOrd="1" destOrd="0" presId="urn:microsoft.com/office/officeart/2005/8/layout/hierarchy1"/>
    <dgm:cxn modelId="{6EA5481E-5BFE-6849-B3F1-BC2FD30294C9}" type="presParOf" srcId="{3DCC36C7-8D4F-904C-B533-013F3FABF9EA}" destId="{6CA03704-1B36-9844-9304-1D4FB922DC55}" srcOrd="0" destOrd="0" presId="urn:microsoft.com/office/officeart/2005/8/layout/hierarchy1"/>
    <dgm:cxn modelId="{D4591DA3-2516-8349-9646-FD72B160F2EA}" type="presParOf" srcId="{6CA03704-1B36-9844-9304-1D4FB922DC55}" destId="{16B0ACB6-608F-0545-AFD4-94E009569506}" srcOrd="0" destOrd="0" presId="urn:microsoft.com/office/officeart/2005/8/layout/hierarchy1"/>
    <dgm:cxn modelId="{CAAB871B-CD96-2641-BAD3-5D433D65D184}" type="presParOf" srcId="{6CA03704-1B36-9844-9304-1D4FB922DC55}" destId="{B7D96A97-6620-B847-A8E6-102053DBBB30}" srcOrd="1" destOrd="0" presId="urn:microsoft.com/office/officeart/2005/8/layout/hierarchy1"/>
    <dgm:cxn modelId="{19766DC0-6897-A144-B4E6-021330326349}" type="presParOf" srcId="{3DCC36C7-8D4F-904C-B533-013F3FABF9EA}" destId="{F88B04FD-6C8D-EF49-BDA2-A6970223A1D8}" srcOrd="1" destOrd="0" presId="urn:microsoft.com/office/officeart/2005/8/layout/hierarchy1"/>
    <dgm:cxn modelId="{A31ACD87-C323-F342-8CDD-5637F01FD07D}" type="presParOf" srcId="{F88B04FD-6C8D-EF49-BDA2-A6970223A1D8}" destId="{26308B4D-89BD-8A44-861A-11E2A60D51EF}" srcOrd="0" destOrd="0" presId="urn:microsoft.com/office/officeart/2005/8/layout/hierarchy1"/>
    <dgm:cxn modelId="{16DDF069-8E28-2742-A130-21DAE90FA9F8}" type="presParOf" srcId="{F88B04FD-6C8D-EF49-BDA2-A6970223A1D8}" destId="{04B98649-7568-C04C-85E0-E1E43382B14F}" srcOrd="1" destOrd="0" presId="urn:microsoft.com/office/officeart/2005/8/layout/hierarchy1"/>
    <dgm:cxn modelId="{217F6EB7-87DD-3240-8E58-99E5663DD8D8}" type="presParOf" srcId="{04B98649-7568-C04C-85E0-E1E43382B14F}" destId="{BF503E23-E731-484D-A0B7-1A80E42EC4CF}" srcOrd="0" destOrd="0" presId="urn:microsoft.com/office/officeart/2005/8/layout/hierarchy1"/>
    <dgm:cxn modelId="{2A5A376A-E089-E248-A6AA-3B475E805205}" type="presParOf" srcId="{BF503E23-E731-484D-A0B7-1A80E42EC4CF}" destId="{0EA6131C-5797-F544-B079-B0D31A2C8DE6}" srcOrd="0" destOrd="0" presId="urn:microsoft.com/office/officeart/2005/8/layout/hierarchy1"/>
    <dgm:cxn modelId="{46633A3B-AF6C-CE4C-BE2D-C26F4591EA15}" type="presParOf" srcId="{BF503E23-E731-484D-A0B7-1A80E42EC4CF}" destId="{FF3962D2-54CB-1E45-8159-11F462F9C98D}" srcOrd="1" destOrd="0" presId="urn:microsoft.com/office/officeart/2005/8/layout/hierarchy1"/>
    <dgm:cxn modelId="{FD9CF375-00BF-6D4F-9142-FA2631DA6B02}" type="presParOf" srcId="{04B98649-7568-C04C-85E0-E1E43382B14F}" destId="{E0335407-3D0F-1948-922D-61D12268CB92}" srcOrd="1" destOrd="0" presId="urn:microsoft.com/office/officeart/2005/8/layout/hierarchy1"/>
    <dgm:cxn modelId="{42FDC748-9542-0C4C-94C3-5381D3A03D8B}" type="presParOf" srcId="{F88B04FD-6C8D-EF49-BDA2-A6970223A1D8}" destId="{979D7446-D26E-9F4B-934D-B197C84CB1D9}" srcOrd="2" destOrd="0" presId="urn:microsoft.com/office/officeart/2005/8/layout/hierarchy1"/>
    <dgm:cxn modelId="{265EC231-A504-D248-A951-BEDA8D6062E3}" type="presParOf" srcId="{F88B04FD-6C8D-EF49-BDA2-A6970223A1D8}" destId="{27F19615-48F6-1042-A4B9-26BD67285A9A}" srcOrd="3" destOrd="0" presId="urn:microsoft.com/office/officeart/2005/8/layout/hierarchy1"/>
    <dgm:cxn modelId="{2C62E5D5-EB9B-7D47-8AAA-639975CD7FC3}" type="presParOf" srcId="{27F19615-48F6-1042-A4B9-26BD67285A9A}" destId="{F794A8B4-741A-0B42-B929-A1F88E308E1A}" srcOrd="0" destOrd="0" presId="urn:microsoft.com/office/officeart/2005/8/layout/hierarchy1"/>
    <dgm:cxn modelId="{43CEADCC-704A-DC4C-BB99-A29824CD5223}" type="presParOf" srcId="{F794A8B4-741A-0B42-B929-A1F88E308E1A}" destId="{732B41CF-315A-C743-BDC7-98BE4FA0ADF4}" srcOrd="0" destOrd="0" presId="urn:microsoft.com/office/officeart/2005/8/layout/hierarchy1"/>
    <dgm:cxn modelId="{A2975488-084C-CB4D-80DE-EAE4D1EFC33E}" type="presParOf" srcId="{F794A8B4-741A-0B42-B929-A1F88E308E1A}" destId="{255F142A-5597-4F45-9973-0A9CCCC4303E}" srcOrd="1" destOrd="0" presId="urn:microsoft.com/office/officeart/2005/8/layout/hierarchy1"/>
    <dgm:cxn modelId="{CB95147A-DEE3-A34A-88CB-0E7900673F69}" type="presParOf" srcId="{27F19615-48F6-1042-A4B9-26BD67285A9A}" destId="{3C240943-3284-694A-80DC-D3FD2DB3883B}" srcOrd="1" destOrd="0" presId="urn:microsoft.com/office/officeart/2005/8/layout/hierarchy1"/>
    <dgm:cxn modelId="{5A1FED5D-D2AE-9246-AB77-EEB8D999B0CF}" type="presParOf" srcId="{F88B04FD-6C8D-EF49-BDA2-A6970223A1D8}" destId="{AE7089C6-245D-9447-B7AA-FC9960064DCB}" srcOrd="4" destOrd="0" presId="urn:microsoft.com/office/officeart/2005/8/layout/hierarchy1"/>
    <dgm:cxn modelId="{52F24757-290E-0341-88FD-3D3656B54E89}" type="presParOf" srcId="{F88B04FD-6C8D-EF49-BDA2-A6970223A1D8}" destId="{87EF43B5-4A25-A34D-9E2C-1374538EA404}" srcOrd="5" destOrd="0" presId="urn:microsoft.com/office/officeart/2005/8/layout/hierarchy1"/>
    <dgm:cxn modelId="{8F7144D2-C94C-4245-B247-5E6CC0C05303}" type="presParOf" srcId="{87EF43B5-4A25-A34D-9E2C-1374538EA404}" destId="{206BA1D7-99FB-5942-8CEF-10E59E656923}" srcOrd="0" destOrd="0" presId="urn:microsoft.com/office/officeart/2005/8/layout/hierarchy1"/>
    <dgm:cxn modelId="{1A35EA18-7AEA-9941-850E-C35B8203A4BE}" type="presParOf" srcId="{206BA1D7-99FB-5942-8CEF-10E59E656923}" destId="{F7E300D9-72E4-7244-A3C0-D03BC5097AEB}" srcOrd="0" destOrd="0" presId="urn:microsoft.com/office/officeart/2005/8/layout/hierarchy1"/>
    <dgm:cxn modelId="{3F1F17CE-754F-4D48-882F-963D4A229BB1}" type="presParOf" srcId="{206BA1D7-99FB-5942-8CEF-10E59E656923}" destId="{D347A2FA-A224-554C-91C1-CB63F7D2EAEC}" srcOrd="1" destOrd="0" presId="urn:microsoft.com/office/officeart/2005/8/layout/hierarchy1"/>
    <dgm:cxn modelId="{B06D6D6F-6C20-8A4C-8552-8DC46FF4BD9C}" type="presParOf" srcId="{87EF43B5-4A25-A34D-9E2C-1374538EA404}" destId="{B462F6FD-7D87-C244-B805-9F4A7CDDAFAC}" srcOrd="1" destOrd="0" presId="urn:microsoft.com/office/officeart/2005/8/layout/hierarchy1"/>
    <dgm:cxn modelId="{90B715B6-F12F-734A-88FB-FE1542F3B05A}" type="presParOf" srcId="{5E3F49DE-0EF2-514D-9D73-2862F6E8F329}" destId="{7CB3AFC0-6DB5-744D-B827-42028C300247}" srcOrd="2" destOrd="0" presId="urn:microsoft.com/office/officeart/2005/8/layout/hierarchy1"/>
    <dgm:cxn modelId="{19674A2E-E6D2-6B4D-8950-87CEFAE7A145}" type="presParOf" srcId="{5E3F49DE-0EF2-514D-9D73-2862F6E8F329}" destId="{7040F39F-BE3E-5D45-B236-40ADEBA61D7B}" srcOrd="3" destOrd="0" presId="urn:microsoft.com/office/officeart/2005/8/layout/hierarchy1"/>
    <dgm:cxn modelId="{A1B6DDE2-525E-904C-B252-CFDE05B19E34}" type="presParOf" srcId="{7040F39F-BE3E-5D45-B236-40ADEBA61D7B}" destId="{795441F2-75BA-CC41-9DE3-ABDAF7671EC2}" srcOrd="0" destOrd="0" presId="urn:microsoft.com/office/officeart/2005/8/layout/hierarchy1"/>
    <dgm:cxn modelId="{B3ECF467-82C2-1A41-8A7B-C24A5E875FE3}" type="presParOf" srcId="{795441F2-75BA-CC41-9DE3-ABDAF7671EC2}" destId="{CE18CBCF-4C91-804B-9A54-B25A977A158E}" srcOrd="0" destOrd="0" presId="urn:microsoft.com/office/officeart/2005/8/layout/hierarchy1"/>
    <dgm:cxn modelId="{2D899BBE-7434-3F40-A05A-B6A0BCAB6962}" type="presParOf" srcId="{795441F2-75BA-CC41-9DE3-ABDAF7671EC2}" destId="{7505AFF3-91CA-A24E-9302-B6C4D34FCD49}" srcOrd="1" destOrd="0" presId="urn:microsoft.com/office/officeart/2005/8/layout/hierarchy1"/>
    <dgm:cxn modelId="{6E81120C-1A88-1A4A-9B03-44D6050BC14F}" type="presParOf" srcId="{7040F39F-BE3E-5D45-B236-40ADEBA61D7B}" destId="{5D3F2244-5307-9944-853F-29CCC24B5848}" srcOrd="1" destOrd="0" presId="urn:microsoft.com/office/officeart/2005/8/layout/hierarchy1"/>
    <dgm:cxn modelId="{08D3516E-3D15-8444-AC32-8C6714A96E21}" type="presParOf" srcId="{5D3F2244-5307-9944-853F-29CCC24B5848}" destId="{1C3CFFB9-33BD-BB42-9BBD-0437EE4C1E55}" srcOrd="0" destOrd="0" presId="urn:microsoft.com/office/officeart/2005/8/layout/hierarchy1"/>
    <dgm:cxn modelId="{918AE6F7-CADF-AC45-9165-06AEF8DA4BDA}" type="presParOf" srcId="{5D3F2244-5307-9944-853F-29CCC24B5848}" destId="{8FF704DA-899F-5D40-8676-C14150C119E6}" srcOrd="1" destOrd="0" presId="urn:microsoft.com/office/officeart/2005/8/layout/hierarchy1"/>
    <dgm:cxn modelId="{09FC6820-C1E5-B445-B5A6-9E94603348E8}" type="presParOf" srcId="{8FF704DA-899F-5D40-8676-C14150C119E6}" destId="{E6167222-FB4F-C04F-89E5-BBC1B85640E6}" srcOrd="0" destOrd="0" presId="urn:microsoft.com/office/officeart/2005/8/layout/hierarchy1"/>
    <dgm:cxn modelId="{D0AAD03B-9834-254B-8E21-91760E1AEF9A}" type="presParOf" srcId="{E6167222-FB4F-C04F-89E5-BBC1B85640E6}" destId="{8BD74EDD-1C0C-0647-AE57-8D98C521785C}" srcOrd="0" destOrd="0" presId="urn:microsoft.com/office/officeart/2005/8/layout/hierarchy1"/>
    <dgm:cxn modelId="{5E7691C7-AB76-2344-B8E6-DBD68B720C46}" type="presParOf" srcId="{E6167222-FB4F-C04F-89E5-BBC1B85640E6}" destId="{6039C2AE-81D3-D440-B7EB-3F4A9E3514E2}" srcOrd="1" destOrd="0" presId="urn:microsoft.com/office/officeart/2005/8/layout/hierarchy1"/>
    <dgm:cxn modelId="{8CE35822-6ECE-324D-A3BE-007A450D7DBE}" type="presParOf" srcId="{8FF704DA-899F-5D40-8676-C14150C119E6}" destId="{4FDA7332-9016-F54A-AEC0-F82456AED6AC}" srcOrd="1" destOrd="0" presId="urn:microsoft.com/office/officeart/2005/8/layout/hierarchy1"/>
    <dgm:cxn modelId="{0C582F7B-AE4C-8A40-AAAE-D17271ACEBA2}" type="presParOf" srcId="{4FDA7332-9016-F54A-AEC0-F82456AED6AC}" destId="{56FCD307-629A-874E-877E-15B36596E042}" srcOrd="0" destOrd="0" presId="urn:microsoft.com/office/officeart/2005/8/layout/hierarchy1"/>
    <dgm:cxn modelId="{AFBBB4D3-78E9-864B-ABC5-60D662025D3D}" type="presParOf" srcId="{4FDA7332-9016-F54A-AEC0-F82456AED6AC}" destId="{5F20F648-0B06-9A45-8D96-C9730DA05369}" srcOrd="1" destOrd="0" presId="urn:microsoft.com/office/officeart/2005/8/layout/hierarchy1"/>
    <dgm:cxn modelId="{A889BF40-FF1C-8649-A6A6-26B308F40325}" type="presParOf" srcId="{5F20F648-0B06-9A45-8D96-C9730DA05369}" destId="{19429B85-8BEC-7648-A218-B5F5ABB9FC45}" srcOrd="0" destOrd="0" presId="urn:microsoft.com/office/officeart/2005/8/layout/hierarchy1"/>
    <dgm:cxn modelId="{EFEC2BCF-6D40-8E4A-95A3-64065B2406ED}" type="presParOf" srcId="{19429B85-8BEC-7648-A218-B5F5ABB9FC45}" destId="{B9DCD230-1810-A643-A295-35D635A7CD80}" srcOrd="0" destOrd="0" presId="urn:microsoft.com/office/officeart/2005/8/layout/hierarchy1"/>
    <dgm:cxn modelId="{A3EADACD-37AF-3243-8A83-891B0495D6AC}" type="presParOf" srcId="{19429B85-8BEC-7648-A218-B5F5ABB9FC45}" destId="{A3BA4323-5F31-CA4C-8916-44946FB60DFF}" srcOrd="1" destOrd="0" presId="urn:microsoft.com/office/officeart/2005/8/layout/hierarchy1"/>
    <dgm:cxn modelId="{BF43E27D-76C0-9B4F-86C3-50C3623E258D}" type="presParOf" srcId="{5F20F648-0B06-9A45-8D96-C9730DA05369}" destId="{F971E142-EDE4-7B43-A5BD-929C1F5C1317}" srcOrd="1" destOrd="0" presId="urn:microsoft.com/office/officeart/2005/8/layout/hierarchy1"/>
    <dgm:cxn modelId="{6E49B29D-02C7-B64A-938E-0455329AC6DC}" type="presParOf" srcId="{5D3F2244-5307-9944-853F-29CCC24B5848}" destId="{B9264FDA-1FB1-2444-AE54-B9C986C194D9}" srcOrd="2" destOrd="0" presId="urn:microsoft.com/office/officeart/2005/8/layout/hierarchy1"/>
    <dgm:cxn modelId="{C1FB03E0-9D8F-0E43-85D9-4095D563B4A0}" type="presParOf" srcId="{5D3F2244-5307-9944-853F-29CCC24B5848}" destId="{35D2E5ED-1DE1-4A4D-A1F6-971DFE36137A}" srcOrd="3" destOrd="0" presId="urn:microsoft.com/office/officeart/2005/8/layout/hierarchy1"/>
    <dgm:cxn modelId="{46F87B3D-4F44-004C-AAEA-CCC745C4E9C3}" type="presParOf" srcId="{35D2E5ED-1DE1-4A4D-A1F6-971DFE36137A}" destId="{ADD324C2-C3C0-C54E-A920-C7C05A5AD974}" srcOrd="0" destOrd="0" presId="urn:microsoft.com/office/officeart/2005/8/layout/hierarchy1"/>
    <dgm:cxn modelId="{A0EAD510-9CE4-1945-8995-A2B8CFFC0B95}" type="presParOf" srcId="{ADD324C2-C3C0-C54E-A920-C7C05A5AD974}" destId="{B70334FE-78AB-244A-B023-E262A1122DBE}" srcOrd="0" destOrd="0" presId="urn:microsoft.com/office/officeart/2005/8/layout/hierarchy1"/>
    <dgm:cxn modelId="{8E3662B1-019C-1749-9C2A-C9E248E2CF4D}" type="presParOf" srcId="{ADD324C2-C3C0-C54E-A920-C7C05A5AD974}" destId="{BD675C52-2395-6443-8B79-C6CD13F4C79A}" srcOrd="1" destOrd="0" presId="urn:microsoft.com/office/officeart/2005/8/layout/hierarchy1"/>
    <dgm:cxn modelId="{0CD79BC6-5595-C54F-A550-938DFB28FED1}" type="presParOf" srcId="{35D2E5ED-1DE1-4A4D-A1F6-971DFE36137A}" destId="{C38B27CD-2DC2-3E4A-85CA-791D6ECBF0B3}" srcOrd="1" destOrd="0" presId="urn:microsoft.com/office/officeart/2005/8/layout/hierarchy1"/>
    <dgm:cxn modelId="{3B41C163-DDBE-8042-A983-511D608F3040}" type="presParOf" srcId="{5D3F2244-5307-9944-853F-29CCC24B5848}" destId="{52F0DF85-05B6-4A42-8C60-4B091D077B8C}" srcOrd="4" destOrd="0" presId="urn:microsoft.com/office/officeart/2005/8/layout/hierarchy1"/>
    <dgm:cxn modelId="{1BF72C51-205D-4040-B11E-805447DFDEBA}" type="presParOf" srcId="{5D3F2244-5307-9944-853F-29CCC24B5848}" destId="{F4DB1589-05A3-B042-8A11-A2097696C1E0}" srcOrd="5" destOrd="0" presId="urn:microsoft.com/office/officeart/2005/8/layout/hierarchy1"/>
    <dgm:cxn modelId="{5ACBD851-BC92-B348-9265-850143917CD8}" type="presParOf" srcId="{F4DB1589-05A3-B042-8A11-A2097696C1E0}" destId="{6DCD4063-D49F-AD43-901D-0C2100CC0A5C}" srcOrd="0" destOrd="0" presId="urn:microsoft.com/office/officeart/2005/8/layout/hierarchy1"/>
    <dgm:cxn modelId="{71EA2366-1C8A-B149-A47E-86B004692236}" type="presParOf" srcId="{6DCD4063-D49F-AD43-901D-0C2100CC0A5C}" destId="{BE77B84A-4CB9-A64C-9E5E-7AEEAEC076EF}" srcOrd="0" destOrd="0" presId="urn:microsoft.com/office/officeart/2005/8/layout/hierarchy1"/>
    <dgm:cxn modelId="{66908690-5EDA-9940-BB80-B4E2B1FB77F3}" type="presParOf" srcId="{6DCD4063-D49F-AD43-901D-0C2100CC0A5C}" destId="{CC48EC3B-21A2-DB49-BCA8-12E082ADD754}" srcOrd="1" destOrd="0" presId="urn:microsoft.com/office/officeart/2005/8/layout/hierarchy1"/>
    <dgm:cxn modelId="{446BEFA3-DBCA-3944-8F96-763881537F8D}" type="presParOf" srcId="{F4DB1589-05A3-B042-8A11-A2097696C1E0}" destId="{9DA69808-38C3-5F41-9C85-04F2FCE01555}" srcOrd="1" destOrd="0" presId="urn:microsoft.com/office/officeart/2005/8/layout/hierarchy1"/>
    <dgm:cxn modelId="{C7C3C38A-D526-DA4D-A3E2-99FBF21DBA99}" type="presParOf" srcId="{5E3F49DE-0EF2-514D-9D73-2862F6E8F329}" destId="{2981B1C0-4F02-414F-83C4-3779EA5C8990}" srcOrd="4" destOrd="0" presId="urn:microsoft.com/office/officeart/2005/8/layout/hierarchy1"/>
    <dgm:cxn modelId="{366F221E-713B-C34D-A62A-5FD6DC44967D}" type="presParOf" srcId="{5E3F49DE-0EF2-514D-9D73-2862F6E8F329}" destId="{D70AEB1B-84D1-DC4F-AF35-F499D23EA988}" srcOrd="5" destOrd="0" presId="urn:microsoft.com/office/officeart/2005/8/layout/hierarchy1"/>
    <dgm:cxn modelId="{3D6CB6C4-DA67-9E4C-A727-8A4A62AD6FC4}" type="presParOf" srcId="{D70AEB1B-84D1-DC4F-AF35-F499D23EA988}" destId="{8B56FCA1-DC09-244F-88BA-65352C35EAC0}" srcOrd="0" destOrd="0" presId="urn:microsoft.com/office/officeart/2005/8/layout/hierarchy1"/>
    <dgm:cxn modelId="{4BE0E1BD-298A-984F-B6B2-F651D56FCB5D}" type="presParOf" srcId="{8B56FCA1-DC09-244F-88BA-65352C35EAC0}" destId="{CA66970D-E9FD-8648-A3AE-95673D3D71CD}" srcOrd="0" destOrd="0" presId="urn:microsoft.com/office/officeart/2005/8/layout/hierarchy1"/>
    <dgm:cxn modelId="{81BE5914-52CE-4546-8C1E-3B65BF9FD1A5}" type="presParOf" srcId="{8B56FCA1-DC09-244F-88BA-65352C35EAC0}" destId="{73F208C4-9B98-4F42-B2F9-08E47FBA8274}" srcOrd="1" destOrd="0" presId="urn:microsoft.com/office/officeart/2005/8/layout/hierarchy1"/>
    <dgm:cxn modelId="{9DA1D8FC-B0BD-0348-93EA-6083FCD4D351}" type="presParOf" srcId="{D70AEB1B-84D1-DC4F-AF35-F499D23EA988}" destId="{1320D595-0D80-1148-B089-9D2BD289955F}" srcOrd="1" destOrd="0" presId="urn:microsoft.com/office/officeart/2005/8/layout/hierarchy1"/>
    <dgm:cxn modelId="{89862FA6-9FAF-E247-BFFA-783CA55FF1AC}" type="presParOf" srcId="{1320D595-0D80-1148-B089-9D2BD289955F}" destId="{370D9A78-8287-7A4D-8D4A-C98E292167C2}" srcOrd="0" destOrd="0" presId="urn:microsoft.com/office/officeart/2005/8/layout/hierarchy1"/>
    <dgm:cxn modelId="{814A64A4-52A3-7C43-B3D6-499CDD04ACCE}" type="presParOf" srcId="{1320D595-0D80-1148-B089-9D2BD289955F}" destId="{36B3BB19-7404-9D47-A70E-49F976F41385}" srcOrd="1" destOrd="0" presId="urn:microsoft.com/office/officeart/2005/8/layout/hierarchy1"/>
    <dgm:cxn modelId="{F2FFC9DA-2CC9-304E-A650-F0BA651FC63D}" type="presParOf" srcId="{36B3BB19-7404-9D47-A70E-49F976F41385}" destId="{D8018306-5F1E-3043-8DB6-1AC28B57508C}" srcOrd="0" destOrd="0" presId="urn:microsoft.com/office/officeart/2005/8/layout/hierarchy1"/>
    <dgm:cxn modelId="{B6EFD07C-34CC-AD44-91D3-63D80D70E0EF}" type="presParOf" srcId="{D8018306-5F1E-3043-8DB6-1AC28B57508C}" destId="{615E2966-6055-0141-9501-D6C580957F50}" srcOrd="0" destOrd="0" presId="urn:microsoft.com/office/officeart/2005/8/layout/hierarchy1"/>
    <dgm:cxn modelId="{1C28BAE5-52A9-7E43-976E-A6EC316FBC24}" type="presParOf" srcId="{D8018306-5F1E-3043-8DB6-1AC28B57508C}" destId="{7C20C6E8-5EED-684D-A466-930535B8DFEA}" srcOrd="1" destOrd="0" presId="urn:microsoft.com/office/officeart/2005/8/layout/hierarchy1"/>
    <dgm:cxn modelId="{24AF632D-EBAF-4B44-A8FF-5025A97C53E5}" type="presParOf" srcId="{36B3BB19-7404-9D47-A70E-49F976F41385}" destId="{4DC3A039-5599-4C44-88C7-8944D2C8A7BF}" srcOrd="1" destOrd="0" presId="urn:microsoft.com/office/officeart/2005/8/layout/hierarchy1"/>
    <dgm:cxn modelId="{25FC08BD-8F45-DA48-95D4-CADC533E47B9}" type="presParOf" srcId="{1320D595-0D80-1148-B089-9D2BD289955F}" destId="{7BB91495-D965-7D42-96F2-2DFF610D3AFD}" srcOrd="2" destOrd="0" presId="urn:microsoft.com/office/officeart/2005/8/layout/hierarchy1"/>
    <dgm:cxn modelId="{340E5CCB-E284-8B4D-B9E9-1DEFEA22EBCB}" type="presParOf" srcId="{1320D595-0D80-1148-B089-9D2BD289955F}" destId="{38CF8142-35C4-0D46-AE9A-88AC17BA1D61}" srcOrd="3" destOrd="0" presId="urn:microsoft.com/office/officeart/2005/8/layout/hierarchy1"/>
    <dgm:cxn modelId="{973C6EB1-09E9-DE4D-AF39-BDF21ED13114}" type="presParOf" srcId="{38CF8142-35C4-0D46-AE9A-88AC17BA1D61}" destId="{6D84C612-4AF7-AC42-AB33-5A3637E27B0D}" srcOrd="0" destOrd="0" presId="urn:microsoft.com/office/officeart/2005/8/layout/hierarchy1"/>
    <dgm:cxn modelId="{FAF282F4-CD4F-B648-9062-053518B9ACEB}" type="presParOf" srcId="{6D84C612-4AF7-AC42-AB33-5A3637E27B0D}" destId="{DC5A2492-94E6-D946-B9B1-982F365D7C04}" srcOrd="0" destOrd="0" presId="urn:microsoft.com/office/officeart/2005/8/layout/hierarchy1"/>
    <dgm:cxn modelId="{EE9C4A0A-9493-6646-AE95-4FBD9080F7D2}" type="presParOf" srcId="{6D84C612-4AF7-AC42-AB33-5A3637E27B0D}" destId="{91E648AF-A49C-AE40-8A89-3A4EA3149058}" srcOrd="1" destOrd="0" presId="urn:microsoft.com/office/officeart/2005/8/layout/hierarchy1"/>
    <dgm:cxn modelId="{07BF4AA7-37CC-6049-A28A-0F54F6A39129}" type="presParOf" srcId="{38CF8142-35C4-0D46-AE9A-88AC17BA1D61}" destId="{36E41FCB-93E0-C746-8B88-8025E94C6DD5}" srcOrd="1" destOrd="0" presId="urn:microsoft.com/office/officeart/2005/8/layout/hierarchy1"/>
    <dgm:cxn modelId="{66D98E45-5EB8-FF44-8497-4C9DC3B9945C}" type="presParOf" srcId="{1320D595-0D80-1148-B089-9D2BD289955F}" destId="{F4DD1A42-0239-3C41-8A72-1431CC2248F0}" srcOrd="4" destOrd="0" presId="urn:microsoft.com/office/officeart/2005/8/layout/hierarchy1"/>
    <dgm:cxn modelId="{ABB583C3-7014-F946-838F-43B570A6761D}" type="presParOf" srcId="{1320D595-0D80-1148-B089-9D2BD289955F}" destId="{0F96A138-F30D-D644-B3A1-1A2C9E53AC09}" srcOrd="5" destOrd="0" presId="urn:microsoft.com/office/officeart/2005/8/layout/hierarchy1"/>
    <dgm:cxn modelId="{DFC18858-A2BA-7547-AA59-FC42A619CDFC}" type="presParOf" srcId="{0F96A138-F30D-D644-B3A1-1A2C9E53AC09}" destId="{5FAD0AE8-2FE1-464F-AE14-23F701E6D0A1}" srcOrd="0" destOrd="0" presId="urn:microsoft.com/office/officeart/2005/8/layout/hierarchy1"/>
    <dgm:cxn modelId="{839B581D-17D9-8942-AD2E-26AA70ADBB95}" type="presParOf" srcId="{5FAD0AE8-2FE1-464F-AE14-23F701E6D0A1}" destId="{E5A91457-1BEE-1B4E-9D2C-EC004B9EFBF3}" srcOrd="0" destOrd="0" presId="urn:microsoft.com/office/officeart/2005/8/layout/hierarchy1"/>
    <dgm:cxn modelId="{6D90E0A7-6BE0-3446-B83A-104436D6954F}" type="presParOf" srcId="{5FAD0AE8-2FE1-464F-AE14-23F701E6D0A1}" destId="{B72D7306-71CA-3743-B577-36E4F493E5F2}" srcOrd="1" destOrd="0" presId="urn:microsoft.com/office/officeart/2005/8/layout/hierarchy1"/>
    <dgm:cxn modelId="{5F66CE1D-ECC4-2740-9967-A0D7E6BB8BDA}" type="presParOf" srcId="{0F96A138-F30D-D644-B3A1-1A2C9E53AC09}" destId="{A88C4249-E769-234D-8ECE-1748E9F3D87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DD1A42-0239-3C41-8A72-1431CC2248F0}">
      <dsp:nvSpPr>
        <dsp:cNvPr id="0" name=""/>
        <dsp:cNvSpPr/>
      </dsp:nvSpPr>
      <dsp:spPr>
        <a:xfrm>
          <a:off x="9246456" y="2157895"/>
          <a:ext cx="1247163" cy="2967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238"/>
              </a:lnTo>
              <a:lnTo>
                <a:pt x="1247163" y="202238"/>
              </a:lnTo>
              <a:lnTo>
                <a:pt x="1247163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B91495-D965-7D42-96F2-2DFF610D3AFD}">
      <dsp:nvSpPr>
        <dsp:cNvPr id="0" name=""/>
        <dsp:cNvSpPr/>
      </dsp:nvSpPr>
      <dsp:spPr>
        <a:xfrm>
          <a:off x="9200736" y="2157895"/>
          <a:ext cx="91440" cy="29676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0D9A78-8287-7A4D-8D4A-C98E292167C2}">
      <dsp:nvSpPr>
        <dsp:cNvPr id="0" name=""/>
        <dsp:cNvSpPr/>
      </dsp:nvSpPr>
      <dsp:spPr>
        <a:xfrm>
          <a:off x="7999293" y="2157895"/>
          <a:ext cx="1247163" cy="296768"/>
        </a:xfrm>
        <a:custGeom>
          <a:avLst/>
          <a:gdLst/>
          <a:ahLst/>
          <a:cxnLst/>
          <a:rect l="0" t="0" r="0" b="0"/>
          <a:pathLst>
            <a:path>
              <a:moveTo>
                <a:pt x="1247163" y="0"/>
              </a:moveTo>
              <a:lnTo>
                <a:pt x="1247163" y="202238"/>
              </a:lnTo>
              <a:lnTo>
                <a:pt x="0" y="202238"/>
              </a:lnTo>
              <a:lnTo>
                <a:pt x="0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81B1C0-4F02-414F-83C4-3779EA5C8990}">
      <dsp:nvSpPr>
        <dsp:cNvPr id="0" name=""/>
        <dsp:cNvSpPr/>
      </dsp:nvSpPr>
      <dsp:spPr>
        <a:xfrm>
          <a:off x="5504966" y="540248"/>
          <a:ext cx="3741490" cy="9696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5159"/>
              </a:lnTo>
              <a:lnTo>
                <a:pt x="3741490" y="875159"/>
              </a:lnTo>
              <a:lnTo>
                <a:pt x="3741490" y="96968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0DF85-05B6-4A42-8C60-4B091D077B8C}">
      <dsp:nvSpPr>
        <dsp:cNvPr id="0" name=""/>
        <dsp:cNvSpPr/>
      </dsp:nvSpPr>
      <dsp:spPr>
        <a:xfrm>
          <a:off x="5517323" y="2169091"/>
          <a:ext cx="1247163" cy="2855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029"/>
              </a:lnTo>
              <a:lnTo>
                <a:pt x="1247163" y="191029"/>
              </a:lnTo>
              <a:lnTo>
                <a:pt x="1247163" y="28555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64FDA-1FB1-2444-AE54-B9C986C194D9}">
      <dsp:nvSpPr>
        <dsp:cNvPr id="0" name=""/>
        <dsp:cNvSpPr/>
      </dsp:nvSpPr>
      <dsp:spPr>
        <a:xfrm>
          <a:off x="5471603" y="2169091"/>
          <a:ext cx="91440" cy="2855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555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FCD307-629A-874E-877E-15B36596E042}">
      <dsp:nvSpPr>
        <dsp:cNvPr id="0" name=""/>
        <dsp:cNvSpPr/>
      </dsp:nvSpPr>
      <dsp:spPr>
        <a:xfrm>
          <a:off x="4212083" y="3102614"/>
          <a:ext cx="91440" cy="296787"/>
        </a:xfrm>
        <a:custGeom>
          <a:avLst/>
          <a:gdLst/>
          <a:ahLst/>
          <a:cxnLst/>
          <a:rect l="0" t="0" r="0" b="0"/>
          <a:pathLst>
            <a:path>
              <a:moveTo>
                <a:pt x="58077" y="0"/>
              </a:moveTo>
              <a:lnTo>
                <a:pt x="58077" y="202258"/>
              </a:lnTo>
              <a:lnTo>
                <a:pt x="45720" y="202258"/>
              </a:lnTo>
              <a:lnTo>
                <a:pt x="45720" y="2967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3CFFB9-33BD-BB42-9BBD-0437EE4C1E55}">
      <dsp:nvSpPr>
        <dsp:cNvPr id="0" name=""/>
        <dsp:cNvSpPr/>
      </dsp:nvSpPr>
      <dsp:spPr>
        <a:xfrm>
          <a:off x="4270160" y="2169091"/>
          <a:ext cx="1247163" cy="285558"/>
        </a:xfrm>
        <a:custGeom>
          <a:avLst/>
          <a:gdLst/>
          <a:ahLst/>
          <a:cxnLst/>
          <a:rect l="0" t="0" r="0" b="0"/>
          <a:pathLst>
            <a:path>
              <a:moveTo>
                <a:pt x="1247163" y="0"/>
              </a:moveTo>
              <a:lnTo>
                <a:pt x="1247163" y="191029"/>
              </a:lnTo>
              <a:lnTo>
                <a:pt x="0" y="191029"/>
              </a:lnTo>
              <a:lnTo>
                <a:pt x="0" y="28555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B3AFC0-6DB5-744D-B827-42028C300247}">
      <dsp:nvSpPr>
        <dsp:cNvPr id="0" name=""/>
        <dsp:cNvSpPr/>
      </dsp:nvSpPr>
      <dsp:spPr>
        <a:xfrm>
          <a:off x="5459246" y="540248"/>
          <a:ext cx="91440" cy="9808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86349"/>
              </a:lnTo>
              <a:lnTo>
                <a:pt x="58077" y="886349"/>
              </a:lnTo>
              <a:lnTo>
                <a:pt x="58077" y="98087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7089C6-245D-9447-B7AA-FC9960064DCB}">
      <dsp:nvSpPr>
        <dsp:cNvPr id="0" name=""/>
        <dsp:cNvSpPr/>
      </dsp:nvSpPr>
      <dsp:spPr>
        <a:xfrm>
          <a:off x="1763476" y="2157895"/>
          <a:ext cx="1247163" cy="2967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238"/>
              </a:lnTo>
              <a:lnTo>
                <a:pt x="1247163" y="202238"/>
              </a:lnTo>
              <a:lnTo>
                <a:pt x="1247163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9D7446-D26E-9F4B-934D-B197C84CB1D9}">
      <dsp:nvSpPr>
        <dsp:cNvPr id="0" name=""/>
        <dsp:cNvSpPr/>
      </dsp:nvSpPr>
      <dsp:spPr>
        <a:xfrm>
          <a:off x="1717756" y="2157895"/>
          <a:ext cx="91440" cy="29676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308B4D-89BD-8A44-861A-11E2A60D51EF}">
      <dsp:nvSpPr>
        <dsp:cNvPr id="0" name=""/>
        <dsp:cNvSpPr/>
      </dsp:nvSpPr>
      <dsp:spPr>
        <a:xfrm>
          <a:off x="516313" y="2157895"/>
          <a:ext cx="1247163" cy="296768"/>
        </a:xfrm>
        <a:custGeom>
          <a:avLst/>
          <a:gdLst/>
          <a:ahLst/>
          <a:cxnLst/>
          <a:rect l="0" t="0" r="0" b="0"/>
          <a:pathLst>
            <a:path>
              <a:moveTo>
                <a:pt x="1247163" y="0"/>
              </a:moveTo>
              <a:lnTo>
                <a:pt x="1247163" y="202238"/>
              </a:lnTo>
              <a:lnTo>
                <a:pt x="0" y="202238"/>
              </a:lnTo>
              <a:lnTo>
                <a:pt x="0" y="29676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B71DDC-6888-C64E-97A2-5E1E02A37EDC}">
      <dsp:nvSpPr>
        <dsp:cNvPr id="0" name=""/>
        <dsp:cNvSpPr/>
      </dsp:nvSpPr>
      <dsp:spPr>
        <a:xfrm>
          <a:off x="1763476" y="540248"/>
          <a:ext cx="3741490" cy="969688"/>
        </a:xfrm>
        <a:custGeom>
          <a:avLst/>
          <a:gdLst/>
          <a:ahLst/>
          <a:cxnLst/>
          <a:rect l="0" t="0" r="0" b="0"/>
          <a:pathLst>
            <a:path>
              <a:moveTo>
                <a:pt x="3741490" y="0"/>
              </a:moveTo>
              <a:lnTo>
                <a:pt x="3741490" y="875159"/>
              </a:lnTo>
              <a:lnTo>
                <a:pt x="0" y="875159"/>
              </a:lnTo>
              <a:lnTo>
                <a:pt x="0" y="96968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33D12E-8C8D-794C-B898-CAE19A986845}">
      <dsp:nvSpPr>
        <dsp:cNvPr id="0" name=""/>
        <dsp:cNvSpPr/>
      </dsp:nvSpPr>
      <dsp:spPr>
        <a:xfrm>
          <a:off x="4994763" y="-107709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21FF377-019A-C045-A445-D00FB227D5D6}">
      <dsp:nvSpPr>
        <dsp:cNvPr id="0" name=""/>
        <dsp:cNvSpPr/>
      </dsp:nvSpPr>
      <dsp:spPr>
        <a:xfrm>
          <a:off x="5108142" y="0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메인</a:t>
          </a:r>
          <a:endParaRPr lang="ko-KR" altLang="en-US" sz="1300" kern="1200" dirty="0"/>
        </a:p>
      </dsp:txBody>
      <dsp:txXfrm>
        <a:off x="5127120" y="18978"/>
        <a:ext cx="982450" cy="610002"/>
      </dsp:txXfrm>
    </dsp:sp>
    <dsp:sp modelId="{16B0ACB6-608F-0545-AFD4-94E009569506}">
      <dsp:nvSpPr>
        <dsp:cNvPr id="0" name=""/>
        <dsp:cNvSpPr/>
      </dsp:nvSpPr>
      <dsp:spPr>
        <a:xfrm>
          <a:off x="1253273" y="1509937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D96A97-6620-B847-A8E6-102053DBBB30}">
      <dsp:nvSpPr>
        <dsp:cNvPr id="0" name=""/>
        <dsp:cNvSpPr/>
      </dsp:nvSpPr>
      <dsp:spPr>
        <a:xfrm>
          <a:off x="1366652" y="1617646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게임</a:t>
          </a:r>
          <a:endParaRPr lang="ko-KR" altLang="en-US" sz="1300" kern="1200" dirty="0"/>
        </a:p>
      </dsp:txBody>
      <dsp:txXfrm>
        <a:off x="1385630" y="1636624"/>
        <a:ext cx="982450" cy="610002"/>
      </dsp:txXfrm>
    </dsp:sp>
    <dsp:sp modelId="{0EA6131C-5797-F544-B079-B0D31A2C8DE6}">
      <dsp:nvSpPr>
        <dsp:cNvPr id="0" name=""/>
        <dsp:cNvSpPr/>
      </dsp:nvSpPr>
      <dsp:spPr>
        <a:xfrm>
          <a:off x="6110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F3962D2-54CB-1E45-8159-11F462F9C98D}">
      <dsp:nvSpPr>
        <dsp:cNvPr id="0" name=""/>
        <dsp:cNvSpPr/>
      </dsp:nvSpPr>
      <dsp:spPr>
        <a:xfrm>
          <a:off x="119488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내팀</a:t>
          </a:r>
          <a:r>
            <a:rPr lang="ko-KR" altLang="en-US" sz="1300" kern="1200" baseline="0" dirty="0" smtClean="0"/>
            <a:t> 구성</a:t>
          </a:r>
          <a:endParaRPr lang="ko-KR" altLang="en-US" sz="1300" kern="1200" dirty="0"/>
        </a:p>
      </dsp:txBody>
      <dsp:txXfrm>
        <a:off x="138466" y="2581350"/>
        <a:ext cx="982450" cy="610002"/>
      </dsp:txXfrm>
    </dsp:sp>
    <dsp:sp modelId="{732B41CF-315A-C743-BDC7-98BE4FA0ADF4}">
      <dsp:nvSpPr>
        <dsp:cNvPr id="0" name=""/>
        <dsp:cNvSpPr/>
      </dsp:nvSpPr>
      <dsp:spPr>
        <a:xfrm>
          <a:off x="1253273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55F142A-5597-4F45-9973-0A9CCCC4303E}">
      <dsp:nvSpPr>
        <dsp:cNvPr id="0" name=""/>
        <dsp:cNvSpPr/>
      </dsp:nvSpPr>
      <dsp:spPr>
        <a:xfrm>
          <a:off x="1366652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아이템샵</a:t>
          </a:r>
          <a:endParaRPr lang="ko-KR" altLang="en-US" sz="1300" kern="1200" dirty="0"/>
        </a:p>
      </dsp:txBody>
      <dsp:txXfrm>
        <a:off x="1385630" y="2581350"/>
        <a:ext cx="982450" cy="610002"/>
      </dsp:txXfrm>
    </dsp:sp>
    <dsp:sp modelId="{F7E300D9-72E4-7244-A3C0-D03BC5097AEB}">
      <dsp:nvSpPr>
        <dsp:cNvPr id="0" name=""/>
        <dsp:cNvSpPr/>
      </dsp:nvSpPr>
      <dsp:spPr>
        <a:xfrm>
          <a:off x="2500436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347A2FA-A224-554C-91C1-CB63F7D2EAEC}">
      <dsp:nvSpPr>
        <dsp:cNvPr id="0" name=""/>
        <dsp:cNvSpPr/>
      </dsp:nvSpPr>
      <dsp:spPr>
        <a:xfrm>
          <a:off x="2613815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게임순위</a:t>
          </a:r>
          <a:endParaRPr lang="ko-KR" altLang="en-US" sz="1300" kern="1200" dirty="0"/>
        </a:p>
      </dsp:txBody>
      <dsp:txXfrm>
        <a:off x="2632793" y="2581350"/>
        <a:ext cx="982450" cy="610002"/>
      </dsp:txXfrm>
    </dsp:sp>
    <dsp:sp modelId="{CE18CBCF-4C91-804B-9A54-B25A977A158E}">
      <dsp:nvSpPr>
        <dsp:cNvPr id="0" name=""/>
        <dsp:cNvSpPr/>
      </dsp:nvSpPr>
      <dsp:spPr>
        <a:xfrm>
          <a:off x="5007120" y="1521127"/>
          <a:ext cx="1020406" cy="6479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505AFF3-91CA-A24E-9302-B6C4D34FCD49}">
      <dsp:nvSpPr>
        <dsp:cNvPr id="0" name=""/>
        <dsp:cNvSpPr/>
      </dsp:nvSpPr>
      <dsp:spPr>
        <a:xfrm>
          <a:off x="5120499" y="1628836"/>
          <a:ext cx="1020406" cy="647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기록실</a:t>
          </a:r>
        </a:p>
      </dsp:txBody>
      <dsp:txXfrm>
        <a:off x="5139477" y="1647814"/>
        <a:ext cx="982450" cy="610008"/>
      </dsp:txXfrm>
    </dsp:sp>
    <dsp:sp modelId="{8BD74EDD-1C0C-0647-AE57-8D98C521785C}">
      <dsp:nvSpPr>
        <dsp:cNvPr id="0" name=""/>
        <dsp:cNvSpPr/>
      </dsp:nvSpPr>
      <dsp:spPr>
        <a:xfrm>
          <a:off x="3759957" y="2454650"/>
          <a:ext cx="1020406" cy="6479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039C2AE-81D3-D440-B7EB-3F4A9E3514E2}">
      <dsp:nvSpPr>
        <dsp:cNvPr id="0" name=""/>
        <dsp:cNvSpPr/>
      </dsp:nvSpPr>
      <dsp:spPr>
        <a:xfrm>
          <a:off x="3873335" y="2562359"/>
          <a:ext cx="1020406" cy="647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일정</a:t>
          </a:r>
          <a:r>
            <a:rPr lang="en-US" altLang="ko-KR" sz="1300" kern="1200" dirty="0" smtClean="0"/>
            <a:t>/</a:t>
          </a:r>
          <a:endParaRPr lang="ko-KR" altLang="en-US" sz="1300" kern="1200" dirty="0" smtClean="0"/>
        </a:p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결과</a:t>
          </a:r>
        </a:p>
      </dsp:txBody>
      <dsp:txXfrm>
        <a:off x="3892313" y="2581337"/>
        <a:ext cx="982450" cy="610008"/>
      </dsp:txXfrm>
    </dsp:sp>
    <dsp:sp modelId="{B9DCD230-1810-A643-A295-35D635A7CD80}">
      <dsp:nvSpPr>
        <dsp:cNvPr id="0" name=""/>
        <dsp:cNvSpPr/>
      </dsp:nvSpPr>
      <dsp:spPr>
        <a:xfrm>
          <a:off x="3747600" y="3399402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3BA4323-5F31-CA4C-8916-44946FB60DFF}">
      <dsp:nvSpPr>
        <dsp:cNvPr id="0" name=""/>
        <dsp:cNvSpPr/>
      </dsp:nvSpPr>
      <dsp:spPr>
        <a:xfrm>
          <a:off x="3860978" y="350711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라이브</a:t>
          </a:r>
          <a:br>
            <a:rPr lang="ko-KR" altLang="en-US" sz="1300" kern="1200" dirty="0" smtClean="0"/>
          </a:br>
          <a:r>
            <a:rPr lang="ko-KR" altLang="en-US" sz="1300" kern="1200" dirty="0" smtClean="0"/>
            <a:t>문자중계</a:t>
          </a:r>
        </a:p>
      </dsp:txBody>
      <dsp:txXfrm>
        <a:off x="3879956" y="3526090"/>
        <a:ext cx="982450" cy="610002"/>
      </dsp:txXfrm>
    </dsp:sp>
    <dsp:sp modelId="{B70334FE-78AB-244A-B023-E262A1122DBE}">
      <dsp:nvSpPr>
        <dsp:cNvPr id="0" name=""/>
        <dsp:cNvSpPr/>
      </dsp:nvSpPr>
      <dsp:spPr>
        <a:xfrm>
          <a:off x="5007120" y="2454650"/>
          <a:ext cx="1020406" cy="6479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D675C52-2395-6443-8B79-C6CD13F4C79A}">
      <dsp:nvSpPr>
        <dsp:cNvPr id="0" name=""/>
        <dsp:cNvSpPr/>
      </dsp:nvSpPr>
      <dsp:spPr>
        <a:xfrm>
          <a:off x="5120499" y="2562359"/>
          <a:ext cx="1020406" cy="647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순위</a:t>
          </a:r>
        </a:p>
      </dsp:txBody>
      <dsp:txXfrm>
        <a:off x="5139477" y="2581337"/>
        <a:ext cx="982450" cy="610008"/>
      </dsp:txXfrm>
    </dsp:sp>
    <dsp:sp modelId="{BE77B84A-4CB9-A64C-9E5E-7AEEAEC076EF}">
      <dsp:nvSpPr>
        <dsp:cNvPr id="0" name=""/>
        <dsp:cNvSpPr/>
      </dsp:nvSpPr>
      <dsp:spPr>
        <a:xfrm>
          <a:off x="6254284" y="2454650"/>
          <a:ext cx="1020406" cy="6479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C48EC3B-21A2-DB49-BCA8-12E082ADD754}">
      <dsp:nvSpPr>
        <dsp:cNvPr id="0" name=""/>
        <dsp:cNvSpPr/>
      </dsp:nvSpPr>
      <dsp:spPr>
        <a:xfrm>
          <a:off x="6367662" y="2562359"/>
          <a:ext cx="1020406" cy="647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기록</a:t>
          </a:r>
        </a:p>
      </dsp:txBody>
      <dsp:txXfrm>
        <a:off x="6386640" y="2581337"/>
        <a:ext cx="982450" cy="610008"/>
      </dsp:txXfrm>
    </dsp:sp>
    <dsp:sp modelId="{CA66970D-E9FD-8648-A3AE-95673D3D71CD}">
      <dsp:nvSpPr>
        <dsp:cNvPr id="0" name=""/>
        <dsp:cNvSpPr/>
      </dsp:nvSpPr>
      <dsp:spPr>
        <a:xfrm>
          <a:off x="8736253" y="1509937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3F208C4-9B98-4F42-B2F9-08E47FBA8274}">
      <dsp:nvSpPr>
        <dsp:cNvPr id="0" name=""/>
        <dsp:cNvSpPr/>
      </dsp:nvSpPr>
      <dsp:spPr>
        <a:xfrm>
          <a:off x="8849632" y="1617646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smtClean="0"/>
            <a:t>미디어센터</a:t>
          </a:r>
          <a:endParaRPr lang="ko-KR" altLang="en-US" sz="1300" kern="1200" dirty="0" smtClean="0"/>
        </a:p>
      </dsp:txBody>
      <dsp:txXfrm>
        <a:off x="8868610" y="1636624"/>
        <a:ext cx="982450" cy="610002"/>
      </dsp:txXfrm>
    </dsp:sp>
    <dsp:sp modelId="{615E2966-6055-0141-9501-D6C580957F50}">
      <dsp:nvSpPr>
        <dsp:cNvPr id="0" name=""/>
        <dsp:cNvSpPr/>
      </dsp:nvSpPr>
      <dsp:spPr>
        <a:xfrm>
          <a:off x="7489090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20C6E8-5EED-684D-A466-930535B8DFEA}">
      <dsp:nvSpPr>
        <dsp:cNvPr id="0" name=""/>
        <dsp:cNvSpPr/>
      </dsp:nvSpPr>
      <dsp:spPr>
        <a:xfrm>
          <a:off x="7602468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최신뉴스</a:t>
          </a:r>
        </a:p>
      </dsp:txBody>
      <dsp:txXfrm>
        <a:off x="7621446" y="2581350"/>
        <a:ext cx="982450" cy="610002"/>
      </dsp:txXfrm>
    </dsp:sp>
    <dsp:sp modelId="{DC5A2492-94E6-D946-B9B1-982F365D7C04}">
      <dsp:nvSpPr>
        <dsp:cNvPr id="0" name=""/>
        <dsp:cNvSpPr/>
      </dsp:nvSpPr>
      <dsp:spPr>
        <a:xfrm>
          <a:off x="8736253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1E648AF-A49C-AE40-8A89-3A4EA3149058}">
      <dsp:nvSpPr>
        <dsp:cNvPr id="0" name=""/>
        <dsp:cNvSpPr/>
      </dsp:nvSpPr>
      <dsp:spPr>
        <a:xfrm>
          <a:off x="8849632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동영상</a:t>
          </a:r>
        </a:p>
      </dsp:txBody>
      <dsp:txXfrm>
        <a:off x="8868610" y="2581350"/>
        <a:ext cx="982450" cy="610002"/>
      </dsp:txXfrm>
    </dsp:sp>
    <dsp:sp modelId="{E5A91457-1BEE-1B4E-9D2C-EC004B9EFBF3}">
      <dsp:nvSpPr>
        <dsp:cNvPr id="0" name=""/>
        <dsp:cNvSpPr/>
      </dsp:nvSpPr>
      <dsp:spPr>
        <a:xfrm>
          <a:off x="9983416" y="2454663"/>
          <a:ext cx="1020406" cy="6479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2D7306-71CA-3743-B577-36E4F493E5F2}">
      <dsp:nvSpPr>
        <dsp:cNvPr id="0" name=""/>
        <dsp:cNvSpPr/>
      </dsp:nvSpPr>
      <dsp:spPr>
        <a:xfrm>
          <a:off x="10096795" y="2562372"/>
          <a:ext cx="1020406" cy="6479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팀정보</a:t>
          </a:r>
          <a:r>
            <a:rPr lang="en-US" altLang="ko-KR" sz="1300" kern="1200" dirty="0" smtClean="0"/>
            <a:t>/</a:t>
          </a:r>
          <a:r>
            <a:rPr lang="ko-KR" altLang="en-US" sz="1300" kern="1200" smtClean="0"/>
            <a:t/>
          </a:r>
          <a:br>
            <a:rPr lang="ko-KR" altLang="en-US" sz="1300" kern="1200" smtClean="0"/>
          </a:br>
          <a:r>
            <a:rPr lang="ko-KR" altLang="en-US" sz="1300" kern="1200" smtClean="0"/>
            <a:t>리그정보</a:t>
          </a:r>
          <a:endParaRPr lang="ko-KR" altLang="en-US" sz="1300" kern="1200" dirty="0" smtClean="0"/>
        </a:p>
      </dsp:txBody>
      <dsp:txXfrm>
        <a:off x="10115773" y="2581350"/>
        <a:ext cx="982450" cy="610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g>
</file>

<file path=ppt/media/image5.tiff>
</file>

<file path=ppt/media/image6.tiff>
</file>

<file path=ppt/media/image7.jpg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9731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52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72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0" r="104" b="2238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528317"/>
            <a:ext cx="12191999" cy="342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1" y="292100"/>
            <a:ext cx="533400" cy="342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2073755" y="292100"/>
            <a:ext cx="10118245" cy="3429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532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367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73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89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700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382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69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061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944CD-E4D6-40D0-A32D-4B0E14289BC0}" type="datetimeFigureOut">
              <a:rPr lang="ko-KR" altLang="en-US" smtClean="0"/>
              <a:t>2016. 4. 29.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DCE93-BCB0-4249-BD70-8698B516BC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87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3546465" y="2724665"/>
            <a:ext cx="5099061" cy="1408670"/>
            <a:chOff x="3546465" y="2724665"/>
            <a:chExt cx="5099061" cy="1408670"/>
          </a:xfrm>
        </p:grpSpPr>
        <p:sp>
          <p:nvSpPr>
            <p:cNvPr id="6" name="직사각형 5"/>
            <p:cNvSpPr/>
            <p:nvPr/>
          </p:nvSpPr>
          <p:spPr>
            <a:xfrm>
              <a:off x="3546465" y="2724665"/>
              <a:ext cx="5099061" cy="1408670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3923763" y="3075057"/>
              <a:ext cx="4344459" cy="1009531"/>
              <a:chOff x="3923763" y="3036957"/>
              <a:chExt cx="4344459" cy="1009531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3923763" y="3036957"/>
                <a:ext cx="434445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DIN Alternate" charset="0"/>
                    <a:ea typeface="DIN Alternate" charset="0"/>
                    <a:cs typeface="DIN Alternate" charset="0"/>
                  </a:rPr>
                  <a:t>KBO Fantasy Game</a:t>
                </a:r>
                <a:endPara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DIN Alternate" charset="0"/>
                  <a:ea typeface="DIN Alternate" charset="0"/>
                  <a:cs typeface="DIN Alternate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4349361" y="3677156"/>
                <a:ext cx="34932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유병수 </a:t>
                </a:r>
                <a:r>
                  <a:rPr lang="en-US" altLang="ko-KR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김선제 </a:t>
                </a:r>
                <a:r>
                  <a:rPr lang="en-US" altLang="ko-KR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이현우 </a:t>
                </a:r>
                <a:r>
                  <a:rPr lang="en-US" altLang="ko-KR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임지연</a:t>
                </a:r>
                <a:endPara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754951" y="2872051"/>
              <a:ext cx="2625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  <a:latin typeface="DIN Alternate" charset="0"/>
                  <a:ea typeface="DIN Alternate" charset="0"/>
                  <a:cs typeface="DIN Alternate" charset="0"/>
                </a:rPr>
                <a:t>Statement of</a:t>
              </a:r>
              <a:r>
                <a:rPr lang="en-US" altLang="ko-KR" dirty="0">
                  <a:solidFill>
                    <a:schemeClr val="bg1"/>
                  </a:solidFill>
                  <a:latin typeface="DIN Alternate" charset="0"/>
                  <a:ea typeface="DIN Alternate" charset="0"/>
                  <a:cs typeface="DIN Alternate" charset="0"/>
                </a:rPr>
                <a:t> </a:t>
              </a:r>
              <a:r>
                <a:rPr lang="en-US" altLang="ko-KR" dirty="0" smtClean="0">
                  <a:solidFill>
                    <a:schemeClr val="bg1"/>
                  </a:solidFill>
                  <a:latin typeface="DIN Alternate" charset="0"/>
                  <a:ea typeface="DIN Alternate" charset="0"/>
                  <a:cs typeface="DIN Alternate" charset="0"/>
                </a:rPr>
                <a:t>Web Project</a:t>
              </a:r>
              <a:endParaRPr lang="en-US" altLang="ko-KR" dirty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188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691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내 아이템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52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게임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아이템샵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933038" y="2854412"/>
            <a:ext cx="3249827" cy="6919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보유 포인트</a:t>
            </a:r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929572" y="3690377"/>
            <a:ext cx="3395293" cy="2405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아이템 목록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515263" y="3690377"/>
            <a:ext cx="3257137" cy="2405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아이템 정보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933037" y="3690376"/>
            <a:ext cx="3249827" cy="6919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아이템 가격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32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691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내 포인트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52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게임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게임순위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933038" y="2854412"/>
            <a:ext cx="3249827" cy="33610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선수 순위</a:t>
            </a:r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929573" y="3690377"/>
            <a:ext cx="1590993" cy="2525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전체 순위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681205" y="3690377"/>
            <a:ext cx="1629130" cy="2525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월간 순위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4470973" y="3690376"/>
            <a:ext cx="1602151" cy="2525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주간 순위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6233764" y="3690376"/>
            <a:ext cx="1538635" cy="2525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일간 순위</a:t>
            </a:r>
          </a:p>
        </p:txBody>
      </p:sp>
    </p:spTree>
    <p:extLst>
      <p:ext uri="{BB962C8B-B14F-4D97-AF65-F5344CB8AC3E}">
        <p14:creationId xmlns:p14="http://schemas.microsoft.com/office/powerpoint/2010/main" val="181689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329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경기 일정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816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기록실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일정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/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결과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933038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경기 결과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768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스코어보드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337222" y="2854412"/>
            <a:ext cx="3435178" cy="329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문자중계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473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기록실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일정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/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결과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라이브 문자중계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933038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홈팀 선수정보</a:t>
            </a:r>
            <a:endParaRPr kumimoji="1"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929572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원정팀 선수정보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054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1" y="4819135"/>
            <a:ext cx="10253293" cy="133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선수 순위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816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기록실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일정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/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결과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18748" y="2854413"/>
            <a:ext cx="10164117" cy="17546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팀 순위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8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1" y="4819135"/>
            <a:ext cx="10253293" cy="133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선수 기록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291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기록실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기록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18748" y="2854413"/>
            <a:ext cx="10164117" cy="17546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팀 기록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29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65701"/>
            <a:ext cx="6842828" cy="329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최신 뉴스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미디어센터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최신뉴스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933038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팀 별 뉴스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101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329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동영상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미디어센터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동영상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933038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동영상 목록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19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32992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팀정보 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 리그 정보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3624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미디어센터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팀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/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리그정보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933038" y="2854412"/>
            <a:ext cx="3249827" cy="329925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팀 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 리그 목록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242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95709" cy="6858001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312508" y="2877717"/>
            <a:ext cx="3188043" cy="1352895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499331" y="2954000"/>
            <a:ext cx="2715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 &amp; A</a:t>
            </a:r>
            <a:endParaRPr lang="ko-KR" altLang="en-US" sz="7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06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" y="0"/>
            <a:ext cx="3874454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67439" y="2131290"/>
            <a:ext cx="17395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INDEX</a:t>
            </a:r>
            <a:endParaRPr lang="ko-KR" alt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1236901" y="2839176"/>
            <a:ext cx="1953691" cy="369332"/>
            <a:chOff x="576759" y="2296526"/>
            <a:chExt cx="1953691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576759" y="2296526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01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03081" y="2296526"/>
              <a:ext cx="1627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프로젝트 개요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236901" y="3268273"/>
            <a:ext cx="1434318" cy="369332"/>
            <a:chOff x="576759" y="3051268"/>
            <a:chExt cx="1434318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576759" y="305126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02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03081" y="305126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주요기능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236901" y="3697370"/>
            <a:ext cx="1434318" cy="369332"/>
            <a:chOff x="576759" y="3772504"/>
            <a:chExt cx="1434318" cy="369332"/>
          </a:xfrm>
        </p:grpSpPr>
        <p:sp>
          <p:nvSpPr>
            <p:cNvPr id="14" name="TextBox 13"/>
            <p:cNvSpPr txBox="1"/>
            <p:nvPr/>
          </p:nvSpPr>
          <p:spPr>
            <a:xfrm>
              <a:off x="576759" y="3772504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03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03081" y="377250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메뉴구성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236901" y="4126468"/>
            <a:ext cx="1895982" cy="369332"/>
            <a:chOff x="576759" y="4585304"/>
            <a:chExt cx="1895982" cy="369332"/>
          </a:xfrm>
        </p:grpSpPr>
        <p:sp>
          <p:nvSpPr>
            <p:cNvPr id="17" name="TextBox 16"/>
            <p:cNvSpPr txBox="1"/>
            <p:nvPr/>
          </p:nvSpPr>
          <p:spPr>
            <a:xfrm>
              <a:off x="576759" y="4585304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04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03081" y="4585304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기능구현방안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1236901" y="4545779"/>
            <a:ext cx="1434318" cy="369332"/>
            <a:chOff x="576759" y="4585304"/>
            <a:chExt cx="1434318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576759" y="458530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03081" y="458530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871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95709" cy="6858001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533135" y="2877717"/>
            <a:ext cx="6647689" cy="1352895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874720" y="2954000"/>
            <a:ext cx="5964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ko-KR" altLang="en-US" sz="7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18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4"/>
          <a:stretch/>
        </p:blipFill>
        <p:spPr>
          <a:xfrm>
            <a:off x="0" y="0"/>
            <a:ext cx="12192000" cy="68707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3583459" y="0"/>
            <a:ext cx="8608541" cy="6870700"/>
            <a:chOff x="0" y="-63500"/>
            <a:chExt cx="6095999" cy="6921500"/>
          </a:xfrm>
        </p:grpSpPr>
        <p:sp>
          <p:nvSpPr>
            <p:cNvPr id="4" name="직사각형 3"/>
            <p:cNvSpPr/>
            <p:nvPr/>
          </p:nvSpPr>
          <p:spPr>
            <a:xfrm>
              <a:off x="0" y="-63500"/>
              <a:ext cx="6095999" cy="69215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693944" y="1014670"/>
              <a:ext cx="4716369" cy="2588685"/>
              <a:chOff x="497438" y="1294024"/>
              <a:chExt cx="4716369" cy="2588685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423943" y="1294024"/>
                <a:ext cx="2855106" cy="7131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01</a:t>
                </a:r>
                <a:r>
                  <a:rPr lang="ko-KR" altLang="en-US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 프로젝트 개요</a:t>
                </a:r>
                <a:endPara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endParaRPr>
              </a:p>
            </p:txBody>
          </p:sp>
          <p:sp>
            <p:nvSpPr>
              <p:cNvPr id="7" name="직사각형 6"/>
              <p:cNvSpPr/>
              <p:nvPr/>
            </p:nvSpPr>
            <p:spPr>
              <a:xfrm>
                <a:off x="497438" y="2239433"/>
                <a:ext cx="4716369" cy="16432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한국프로야구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(KBO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리그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)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와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판타지리그 게임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을 접목시켜</a:t>
                </a:r>
              </a:p>
              <a:p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보는 야구에서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적극적으로 즐기는 야구 문화 형성</a:t>
                </a:r>
              </a:p>
              <a:p>
                <a:endParaRPr lang="ko-KR" altLang="en-US" sz="2000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경기일정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결과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기록 및 관련 기사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영상을 한 곳에서 확인할 수 있는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야구 포털 서비스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구축</a:t>
                </a:r>
              </a:p>
            </p:txBody>
          </p:sp>
        </p:grpSp>
      </p:grpSp>
      <p:grpSp>
        <p:nvGrpSpPr>
          <p:cNvPr id="14" name="그룹 13"/>
          <p:cNvGrpSpPr/>
          <p:nvPr/>
        </p:nvGrpSpPr>
        <p:grpSpPr>
          <a:xfrm>
            <a:off x="4563422" y="3992128"/>
            <a:ext cx="6660280" cy="2176252"/>
            <a:chOff x="4266856" y="3707922"/>
            <a:chExt cx="6660280" cy="2176252"/>
          </a:xfrm>
        </p:grpSpPr>
        <p:sp>
          <p:nvSpPr>
            <p:cNvPr id="13" name="직사각형 12"/>
            <p:cNvSpPr/>
            <p:nvPr/>
          </p:nvSpPr>
          <p:spPr>
            <a:xfrm>
              <a:off x="4266856" y="3707922"/>
              <a:ext cx="6660280" cy="21762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66856" y="3758722"/>
              <a:ext cx="3369619" cy="2125452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18124" y="3801956"/>
              <a:ext cx="2129879" cy="19130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19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08" b="12220"/>
          <a:stretch/>
        </p:blipFill>
        <p:spPr>
          <a:xfrm>
            <a:off x="0" y="-63500"/>
            <a:ext cx="12192000" cy="6934200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-1" y="-63500"/>
            <a:ext cx="9069859" cy="6921500"/>
            <a:chOff x="0" y="-63500"/>
            <a:chExt cx="6095999" cy="6921500"/>
          </a:xfrm>
        </p:grpSpPr>
        <p:sp>
          <p:nvSpPr>
            <p:cNvPr id="4" name="직사각형 3"/>
            <p:cNvSpPr/>
            <p:nvPr/>
          </p:nvSpPr>
          <p:spPr>
            <a:xfrm>
              <a:off x="0" y="-63500"/>
              <a:ext cx="6095999" cy="69215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439782" y="1040413"/>
              <a:ext cx="5216433" cy="4251588"/>
              <a:chOff x="243276" y="1319767"/>
              <a:chExt cx="5216433" cy="4251588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1662232" y="1319767"/>
                <a:ext cx="237852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02</a:t>
                </a:r>
                <a:r>
                  <a:rPr lang="ko-KR" altLang="en-US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 주요기능</a:t>
                </a:r>
                <a:endPara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endParaRPr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43276" y="2401256"/>
                <a:ext cx="5216433" cy="3170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Wingdings" charset="2"/>
                  <a:buChar char="v"/>
                </a:pP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KBO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리그 선수들로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나만의 팀을 생성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실제 경기 기록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을 바탕으로</a:t>
                </a:r>
                <a:b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포인트를 얻어 다른 사용자와 경쟁할 수 있는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웹 게임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구현</a:t>
                </a:r>
              </a:p>
              <a:p>
                <a:endParaRPr lang="ko-KR" altLang="en-US" sz="2000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buFont typeface="Wingdings" charset="2"/>
                  <a:buChar char="v"/>
                </a:pPr>
                <a:r>
                  <a:rPr lang="en-US" altLang="ko-KR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KBO 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리그의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라이브 문자중계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를 통해 사용자들이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경기기록을</a:t>
                </a:r>
                <a:b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실시간으로 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확인할 수 있도록 구현</a:t>
                </a:r>
                <a:endParaRPr lang="en-US" altLang="ko-KR" sz="2000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endParaRPr lang="ko-KR" altLang="en-US" sz="2000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buFont typeface="Wingdings" charset="2"/>
                  <a:buChar char="v"/>
                </a:pP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KBO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리그의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구단</a:t>
                </a:r>
                <a:r>
                  <a:rPr lang="en-US" altLang="ko-KR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선수정보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또는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기사</a:t>
                </a:r>
                <a:r>
                  <a:rPr lang="en-US" altLang="ko-KR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동영상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등을 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사용자들이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손쉽게 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접할 수 있도록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구현</a:t>
                </a:r>
              </a:p>
              <a:p>
                <a:endParaRPr lang="ko-KR" altLang="en-US" sz="2000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buFont typeface="Wingdings" charset="2"/>
                  <a:buChar char="v"/>
                </a:pP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경기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기록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을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그래프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나 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도표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로 한눈에 들어 올 수 있도록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구현</a:t>
                </a:r>
                <a:endParaRPr lang="ko-KR" altLang="en-US" sz="2000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84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[R] 27"/>
          <p:cNvCxnSpPr>
            <a:stCxn id="42" idx="3"/>
            <a:endCxn id="38" idx="1"/>
          </p:cNvCxnSpPr>
          <p:nvPr/>
        </p:nvCxnSpPr>
        <p:spPr>
          <a:xfrm>
            <a:off x="4896308" y="2512598"/>
            <a:ext cx="37827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03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메뉴구성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graphicFrame>
        <p:nvGraphicFramePr>
          <p:cNvPr id="31" name="다이어그램 30"/>
          <p:cNvGraphicFramePr/>
          <p:nvPr>
            <p:extLst>
              <p:ext uri="{D42A27DB-BD31-4B8C-83A1-F6EECF244321}">
                <p14:modId xmlns:p14="http://schemas.microsoft.com/office/powerpoint/2010/main" val="1062629716"/>
              </p:ext>
            </p:extLst>
          </p:nvPr>
        </p:nvGraphicFramePr>
        <p:xfrm>
          <a:off x="603250" y="1532238"/>
          <a:ext cx="11123312" cy="4720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2" name="모서리가 둥근 직사각형 31"/>
          <p:cNvSpPr/>
          <p:nvPr/>
        </p:nvSpPr>
        <p:spPr>
          <a:xfrm>
            <a:off x="7177650" y="2082912"/>
            <a:ext cx="1020406" cy="647958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3" name="그룹 32"/>
          <p:cNvGrpSpPr/>
          <p:nvPr/>
        </p:nvGrpSpPr>
        <p:grpSpPr>
          <a:xfrm>
            <a:off x="7291029" y="2190621"/>
            <a:ext cx="1020406" cy="647958"/>
            <a:chOff x="8849632" y="2496295"/>
            <a:chExt cx="1020406" cy="647958"/>
          </a:xfrm>
        </p:grpSpPr>
        <p:sp>
          <p:nvSpPr>
            <p:cNvPr id="34" name="모서리가 둥근 직사각형 33"/>
            <p:cNvSpPr/>
            <p:nvPr/>
          </p:nvSpPr>
          <p:spPr>
            <a:xfrm>
              <a:off x="8849632" y="2496295"/>
              <a:ext cx="1020406" cy="647958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모서리가 둥근 직사각형 5"/>
            <p:cNvSpPr/>
            <p:nvPr/>
          </p:nvSpPr>
          <p:spPr>
            <a:xfrm>
              <a:off x="8868610" y="2515273"/>
              <a:ext cx="982450" cy="610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lvl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300" kern="1200" dirty="0" smtClean="0"/>
                <a:t>회원가입</a:t>
              </a:r>
            </a:p>
          </p:txBody>
        </p:sp>
      </p:grpSp>
      <p:sp>
        <p:nvSpPr>
          <p:cNvPr id="36" name="모서리가 둥근 직사각형 35"/>
          <p:cNvSpPr/>
          <p:nvPr/>
        </p:nvSpPr>
        <p:spPr>
          <a:xfrm>
            <a:off x="8565726" y="2080910"/>
            <a:ext cx="1020406" cy="647958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7" name="그룹 36"/>
          <p:cNvGrpSpPr/>
          <p:nvPr/>
        </p:nvGrpSpPr>
        <p:grpSpPr>
          <a:xfrm>
            <a:off x="8679105" y="2188619"/>
            <a:ext cx="1020406" cy="647958"/>
            <a:chOff x="8849632" y="2496295"/>
            <a:chExt cx="1020406" cy="647958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8849632" y="2496295"/>
              <a:ext cx="1020406" cy="647958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9" name="모서리가 둥근 직사각형 5"/>
            <p:cNvSpPr/>
            <p:nvPr/>
          </p:nvSpPr>
          <p:spPr>
            <a:xfrm>
              <a:off x="8868610" y="2515273"/>
              <a:ext cx="982450" cy="610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lvl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300" kern="1200" dirty="0" smtClean="0"/>
                <a:t>로그인</a:t>
              </a:r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3762523" y="2080910"/>
            <a:ext cx="1020406" cy="647958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1" name="그룹 40"/>
          <p:cNvGrpSpPr/>
          <p:nvPr/>
        </p:nvGrpSpPr>
        <p:grpSpPr>
          <a:xfrm>
            <a:off x="3875902" y="2188619"/>
            <a:ext cx="1020406" cy="647958"/>
            <a:chOff x="8849632" y="2496295"/>
            <a:chExt cx="1020406" cy="647958"/>
          </a:xfrm>
        </p:grpSpPr>
        <p:sp>
          <p:nvSpPr>
            <p:cNvPr id="42" name="모서리가 둥근 직사각형 41"/>
            <p:cNvSpPr/>
            <p:nvPr/>
          </p:nvSpPr>
          <p:spPr>
            <a:xfrm>
              <a:off x="8849632" y="2496295"/>
              <a:ext cx="1020406" cy="647958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3" name="모서리가 둥근 직사각형 5"/>
            <p:cNvSpPr/>
            <p:nvPr/>
          </p:nvSpPr>
          <p:spPr>
            <a:xfrm>
              <a:off x="8868610" y="2515273"/>
              <a:ext cx="982450" cy="6100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lvl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300" kern="1200" dirty="0" smtClean="0"/>
                <a:t>마이페이지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302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4"/>
          <a:stretch/>
        </p:blipFill>
        <p:spPr>
          <a:xfrm>
            <a:off x="0" y="0"/>
            <a:ext cx="12192000" cy="68707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3010929" y="0"/>
            <a:ext cx="9181071" cy="6870700"/>
            <a:chOff x="1999181" y="-63500"/>
            <a:chExt cx="6095999" cy="6921500"/>
          </a:xfrm>
        </p:grpSpPr>
        <p:sp>
          <p:nvSpPr>
            <p:cNvPr id="4" name="직사각형 3"/>
            <p:cNvSpPr/>
            <p:nvPr/>
          </p:nvSpPr>
          <p:spPr>
            <a:xfrm>
              <a:off x="1999181" y="-63500"/>
              <a:ext cx="6095999" cy="69215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429920" y="475175"/>
              <a:ext cx="5234517" cy="6015011"/>
              <a:chOff x="2233414" y="754529"/>
              <a:chExt cx="5234517" cy="6015011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3554716" y="754529"/>
                <a:ext cx="2591914" cy="7131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04</a:t>
                </a:r>
                <a:r>
                  <a:rPr lang="ko-KR" altLang="en-US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 기능구현방안</a:t>
                </a:r>
                <a:endPara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endParaRPr>
              </a:p>
            </p:txBody>
          </p:sp>
          <p:sp>
            <p:nvSpPr>
              <p:cNvPr id="7" name="직사각형 6"/>
              <p:cNvSpPr/>
              <p:nvPr/>
            </p:nvSpPr>
            <p:spPr>
              <a:xfrm>
                <a:off x="2233414" y="1467649"/>
                <a:ext cx="5234517" cy="53018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lnSpc>
                    <a:spcPct val="120000"/>
                  </a:lnSpc>
                  <a:buFont typeface="Wingdings" charset="2"/>
                  <a:buChar char="v"/>
                </a:pP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게임</a:t>
                </a: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해외에서 활성화된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판타지 리그 게임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의 기본 룰을 따름</a:t>
                </a: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en-US" altLang="ko-KR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DB</a:t>
                </a:r>
                <a:r>
                  <a:rPr lang="ko-KR" altLang="en-US" sz="2000" b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에 저장된 실제 기록을 포인트화</a:t>
                </a:r>
                <a:r>
                  <a:rPr lang="ko-KR" altLang="en-US" sz="2000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하여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사용자가 구성한</a:t>
                </a:r>
                <a:b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팀의 포인트 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/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순위 산정</a:t>
                </a: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획득한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포인트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로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선수 영입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/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아이템 구입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기능 </a:t>
                </a: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아이템을 통해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특정 선수 포인트 획득 능력치 상승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등의 기능</a:t>
                </a:r>
                <a:b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구현으로 게임 몰입도 향상 </a:t>
                </a:r>
                <a:endParaRPr lang="ko-KR" altLang="en-US" sz="2000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endParaRPr lang="ko-KR" altLang="en-US" sz="2000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20000"/>
                  </a:lnSpc>
                  <a:buFont typeface="Wingdings" charset="2"/>
                  <a:buChar char="ü"/>
                </a:pPr>
                <a:r>
                  <a:rPr lang="ko-KR" altLang="en-US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판타지 리그란</a:t>
                </a:r>
                <a:r>
                  <a:rPr lang="en-US" altLang="ko-KR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?</a:t>
                </a:r>
                <a:endParaRPr lang="ko-KR" altLang="en-US" sz="2000" b="1" i="1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실제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플레이하는 각 종목의 선수를 뽑아 가상의 </a:t>
                </a:r>
                <a:r>
                  <a:rPr lang="ko-KR" altLang="en-US" sz="2000" b="1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자신의 팀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을 만든 후</a:t>
                </a:r>
                <a:r>
                  <a:rPr lang="en-US" altLang="ko-KR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일정한 기준을 통해 </a:t>
                </a:r>
                <a:r>
                  <a:rPr lang="ko-KR" altLang="en-US" sz="2000" b="1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각 선수의 기록을 </a:t>
                </a:r>
                <a:r>
                  <a:rPr lang="ko-KR" altLang="en-US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점수화</a:t>
                </a: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하여</a:t>
                </a:r>
                <a:b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종합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점수나 팀간의 승패를 겨루는 일종의 </a:t>
                </a:r>
                <a:r>
                  <a:rPr lang="ko-KR" altLang="en-US" sz="2000" b="1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시뮬레이션 </a:t>
                </a:r>
                <a:r>
                  <a:rPr lang="ko-KR" altLang="en-US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게임</a:t>
                </a:r>
                <a:endParaRPr lang="en-US" altLang="ko-KR" sz="2000" b="1" i="1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800100" lvl="1" indent="-342900">
                  <a:lnSpc>
                    <a:spcPct val="120000"/>
                  </a:lnSpc>
                  <a:buFont typeface="Wingdings" charset="2"/>
                  <a:buChar char="§"/>
                </a:pP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안타</a:t>
                </a:r>
                <a:r>
                  <a:rPr lang="en-US" altLang="ko-KR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타점</a:t>
                </a:r>
                <a:r>
                  <a:rPr lang="en-US" altLang="ko-KR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득점</a:t>
                </a:r>
                <a:r>
                  <a:rPr lang="en-US" altLang="ko-KR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, ERA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등 </a:t>
                </a:r>
                <a:r>
                  <a:rPr lang="ko-KR" altLang="en-US" sz="2000" b="1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각종 스탯을 경기 단위로 </a:t>
                </a:r>
                <a:r>
                  <a:rPr lang="ko-KR" altLang="en-US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집계</a:t>
                </a: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해</a:t>
                </a:r>
                <a:b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</a:br>
                <a:r>
                  <a:rPr lang="ko-KR" altLang="en-US" sz="2000" b="1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포인트화</a:t>
                </a: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한 </a:t>
                </a:r>
                <a:r>
                  <a:rPr lang="ko-KR" altLang="en-US" sz="2000" i="1" dirty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후 팀의 </a:t>
                </a: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총점 </a:t>
                </a:r>
                <a:r>
                  <a:rPr lang="en-US" altLang="ko-KR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/</a:t>
                </a:r>
                <a:r>
                  <a:rPr lang="ko-KR" altLang="en-US" sz="2000" i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순위를 산정</a:t>
                </a:r>
                <a:endParaRPr lang="en-US" altLang="ko-KR" sz="2000" i="1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511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4"/>
          <a:stretch/>
        </p:blipFill>
        <p:spPr>
          <a:xfrm>
            <a:off x="0" y="0"/>
            <a:ext cx="12192000" cy="68707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3010929" y="0"/>
            <a:ext cx="9181071" cy="6870700"/>
            <a:chOff x="1999181" y="-63500"/>
            <a:chExt cx="6095999" cy="6921500"/>
          </a:xfrm>
        </p:grpSpPr>
        <p:sp>
          <p:nvSpPr>
            <p:cNvPr id="4" name="직사각형 3"/>
            <p:cNvSpPr/>
            <p:nvPr/>
          </p:nvSpPr>
          <p:spPr>
            <a:xfrm>
              <a:off x="1999181" y="-63500"/>
              <a:ext cx="6095999" cy="69215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429920" y="475175"/>
              <a:ext cx="5234517" cy="4455532"/>
              <a:chOff x="2233414" y="754529"/>
              <a:chExt cx="5234517" cy="445553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3554716" y="754529"/>
                <a:ext cx="2591914" cy="7131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04</a:t>
                </a:r>
                <a:r>
                  <a:rPr lang="ko-KR" altLang="en-US" sz="4000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60" panose="02030504000101010101" pitchFamily="18" charset="-127"/>
                    <a:ea typeface="-윤고딕360" panose="02030504000101010101" pitchFamily="18" charset="-127"/>
                  </a:rPr>
                  <a:t> 기능구현방안</a:t>
                </a:r>
                <a:endParaRPr lang="ko-KR" altLang="en-US" sz="4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60" panose="02030504000101010101" pitchFamily="18" charset="-127"/>
                  <a:ea typeface="-윤고딕360" panose="02030504000101010101" pitchFamily="18" charset="-127"/>
                </a:endParaRPr>
              </a:p>
            </p:txBody>
          </p:sp>
          <p:sp>
            <p:nvSpPr>
              <p:cNvPr id="7" name="직사각형 6"/>
              <p:cNvSpPr/>
              <p:nvPr/>
            </p:nvSpPr>
            <p:spPr>
              <a:xfrm>
                <a:off x="2233414" y="1706471"/>
                <a:ext cx="5234517" cy="350359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Wingdings" charset="2"/>
                  <a:buChar char="v"/>
                </a:pP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기록실</a:t>
                </a:r>
              </a:p>
              <a:p>
                <a:pPr marL="800100" lvl="1" indent="-342900">
                  <a:buFont typeface="Wingdings" charset="2"/>
                  <a:buChar char="§"/>
                </a:pP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KBO(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한국야구위원회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)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에서 제공하는 문자중계 텍스트를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파싱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하여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정보 표출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및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기록 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DB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화</a:t>
                </a:r>
              </a:p>
              <a:p>
                <a:pPr marL="800100" lvl="1" indent="-342900">
                  <a:buFont typeface="Wingdings" charset="2"/>
                  <a:buChar char="§"/>
                </a:pPr>
                <a:endParaRPr lang="ko-KR" altLang="en-US" sz="2000" b="1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buFont typeface="Wingdings" charset="2"/>
                  <a:buChar char="v"/>
                </a:pP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미디어센터</a:t>
                </a:r>
              </a:p>
              <a:p>
                <a:pPr marL="800100" lvl="1" indent="-342900">
                  <a:buFont typeface="Wingdings" charset="2"/>
                  <a:buChar char="§"/>
                </a:pP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검색엔진의 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뉴스 검색 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API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를 활용하여 최신기사 표출</a:t>
                </a:r>
              </a:p>
              <a:p>
                <a:pPr marL="800100" lvl="1" indent="-342900">
                  <a:buFont typeface="Wingdings" charset="2"/>
                  <a:buChar char="§"/>
                </a:pPr>
                <a:r>
                  <a:rPr lang="en-US" altLang="ko-KR" sz="2000" b="1" dirty="0" err="1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Youtube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API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를 활용하여 동영상 표출</a:t>
                </a:r>
              </a:p>
              <a:p>
                <a:pPr marL="800100" lvl="1" indent="-342900">
                  <a:buFont typeface="Wingdings" charset="2"/>
                  <a:buChar char="v"/>
                </a:pPr>
                <a:endParaRPr lang="ko-KR" altLang="en-US" sz="2000" i="1" dirty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  <a:p>
                <a:pPr marL="342900" indent="-342900">
                  <a:buFont typeface="Wingdings" charset="2"/>
                  <a:buChar char="v"/>
                </a:pP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회원가입 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/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로그인 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/</a:t>
                </a:r>
                <a:r>
                  <a:rPr lang="ko-KR" altLang="en-US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마이페이지</a:t>
                </a:r>
              </a:p>
              <a:p>
                <a:pPr marL="800100" lvl="1" indent="-342900">
                  <a:buFont typeface="Wingdings" charset="2"/>
                  <a:buChar char="§"/>
                </a:pP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Facebook / </a:t>
                </a:r>
                <a:r>
                  <a:rPr lang="en-US" altLang="ko-KR" sz="2000" dirty="0" err="1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KakaoTalk</a:t>
                </a:r>
                <a:r>
                  <a:rPr lang="en-US" altLang="ko-KR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 / Line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등의 </a:t>
                </a:r>
                <a:r>
                  <a:rPr lang="en-US" altLang="ko-KR" sz="2000" b="1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Login API </a:t>
                </a:r>
                <a:r>
                  <a:rPr lang="ko-KR" altLang="en-US" sz="2000" dirty="0" smtClean="0">
                    <a:ln>
                      <a:solidFill>
                        <a:srgbClr val="F51979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  <a:cs typeface="Arial" panose="020B0604020202020204" pitchFamily="34" charset="0"/>
                  </a:rPr>
                  <a:t>적용으로 간편한 회원가입이 가능하도록 구현</a:t>
                </a:r>
                <a:endParaRPr lang="en-US" altLang="ko-KR" sz="2000" b="1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747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729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오늘의 경기 일정</a:t>
            </a:r>
            <a:endParaRPr kumimoji="1"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933038" y="2854413"/>
            <a:ext cx="3249827" cy="16063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실제 경기 순위</a:t>
            </a:r>
            <a:endParaRPr kumimoji="1"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929572" y="3725560"/>
            <a:ext cx="6842828" cy="7352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어제경기 결과</a:t>
            </a:r>
            <a:endParaRPr kumimoji="1"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929572" y="4602888"/>
            <a:ext cx="6842828" cy="7352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어제 경기의 선수 획득 </a:t>
            </a:r>
            <a:r>
              <a:rPr kumimoji="1" lang="ko-KR" altLang="en-US" smtClean="0"/>
              <a:t>포인트 순위</a:t>
            </a:r>
            <a:endParaRPr kumimoji="1"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929572" y="5499264"/>
            <a:ext cx="6842828" cy="7352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누적 선수 획득 포인트 순위</a:t>
            </a:r>
            <a:endParaRPr kumimoji="1"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7933038" y="4602889"/>
            <a:ext cx="3249827" cy="16316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게임 순위</a:t>
            </a:r>
            <a:endParaRPr kumimoji="1"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08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3250" y="278884"/>
            <a:ext cx="1434318" cy="369332"/>
            <a:chOff x="576759" y="2296526"/>
            <a:chExt cx="1434318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576759" y="22965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05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03081" y="22965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-윤고딕360" panose="02030504000101010101" pitchFamily="18" charset="-127"/>
                  <a:ea typeface="-윤고딕360" panose="02030504000101010101" pitchFamily="18" charset="-127"/>
                </a:rPr>
                <a:t>화면구성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603250" y="1445741"/>
            <a:ext cx="10913247" cy="49179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9572" y="1655805"/>
            <a:ext cx="10253293" cy="914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Header &amp; Menu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29572" y="2854412"/>
            <a:ext cx="6842828" cy="691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내 </a:t>
            </a:r>
            <a:r>
              <a:rPr kumimoji="1" lang="ko-KR" altLang="en-US" smtClean="0"/>
              <a:t>팀 라인업</a:t>
            </a:r>
            <a:endParaRPr kumimoji="1" lang="ko-KR" altLang="en-US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603250" y="932423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메인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게임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&gt;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-윤고딕360" panose="02030504000101010101" pitchFamily="18" charset="-127"/>
                <a:ea typeface="-윤고딕360" panose="02030504000101010101" pitchFamily="18" charset="-127"/>
              </a:rPr>
              <a:t> 내 팀 구성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933038" y="2854412"/>
            <a:ext cx="3249827" cy="6919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내 순위</a:t>
            </a:r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929572" y="3690377"/>
            <a:ext cx="3395293" cy="23639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선수 목록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515263" y="3690377"/>
            <a:ext cx="3257137" cy="23639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선수 정보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933037" y="3690376"/>
            <a:ext cx="3249827" cy="6919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누적 포인트</a:t>
            </a:r>
            <a:endParaRPr kumimoji="1"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7933037" y="4526340"/>
            <a:ext cx="3249827" cy="6919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어제 획득 포인트</a:t>
            </a:r>
            <a:endParaRPr kumimoji="1"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7933037" y="5362304"/>
            <a:ext cx="3249827" cy="69197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내 아이템 목록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04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387</Words>
  <Application>Microsoft Macintosh PowerPoint</Application>
  <PresentationFormat>와이드스크린</PresentationFormat>
  <Paragraphs>152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-윤고딕330</vt:lpstr>
      <vt:lpstr>-윤고딕360</vt:lpstr>
      <vt:lpstr>맑은 고딕</vt:lpstr>
      <vt:lpstr>Arial</vt:lpstr>
      <vt:lpstr>DIN Alternate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NARU YANG</dc:creator>
  <cp:lastModifiedBy>Microsoft Office 사용자</cp:lastModifiedBy>
  <cp:revision>33</cp:revision>
  <dcterms:created xsi:type="dcterms:W3CDTF">2014-03-14T14:20:33Z</dcterms:created>
  <dcterms:modified xsi:type="dcterms:W3CDTF">2016-04-29T04:08:02Z</dcterms:modified>
</cp:coreProperties>
</file>

<file path=docProps/thumbnail.jpeg>
</file>